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328" r:id="rId2"/>
    <p:sldId id="666" r:id="rId3"/>
    <p:sldId id="669" r:id="rId4"/>
    <p:sldId id="670" r:id="rId5"/>
    <p:sldId id="671" r:id="rId6"/>
    <p:sldId id="672" r:id="rId7"/>
    <p:sldId id="673" r:id="rId8"/>
    <p:sldId id="675" r:id="rId9"/>
    <p:sldId id="677" r:id="rId10"/>
    <p:sldId id="678" r:id="rId11"/>
    <p:sldId id="683" r:id="rId12"/>
    <p:sldId id="679" r:id="rId13"/>
    <p:sldId id="684" r:id="rId14"/>
    <p:sldId id="682" r:id="rId15"/>
    <p:sldId id="685" r:id="rId16"/>
    <p:sldId id="702" r:id="rId17"/>
    <p:sldId id="700" r:id="rId18"/>
    <p:sldId id="703" r:id="rId19"/>
    <p:sldId id="704" r:id="rId20"/>
    <p:sldId id="688" r:id="rId21"/>
    <p:sldId id="689" r:id="rId22"/>
    <p:sldId id="690" r:id="rId23"/>
    <p:sldId id="681" r:id="rId24"/>
    <p:sldId id="691" r:id="rId25"/>
    <p:sldId id="692" r:id="rId26"/>
    <p:sldId id="693" r:id="rId27"/>
    <p:sldId id="694" r:id="rId28"/>
    <p:sldId id="695" r:id="rId29"/>
    <p:sldId id="696" r:id="rId30"/>
    <p:sldId id="697" r:id="rId31"/>
    <p:sldId id="698" r:id="rId32"/>
    <p:sldId id="674" r:id="rId33"/>
    <p:sldId id="706" r:id="rId34"/>
    <p:sldId id="699" r:id="rId35"/>
    <p:sldId id="668" r:id="rId36"/>
    <p:sldId id="705" r:id="rId37"/>
    <p:sldId id="708" r:id="rId38"/>
    <p:sldId id="707" r:id="rId39"/>
    <p:sldId id="709" r:id="rId40"/>
    <p:sldId id="710" r:id="rId41"/>
    <p:sldId id="711" r:id="rId4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D59A7217-B840-4F10-B831-9654E69C22F5}">
          <p14:sldIdLst>
            <p14:sldId id="328"/>
            <p14:sldId id="666"/>
            <p14:sldId id="669"/>
            <p14:sldId id="670"/>
            <p14:sldId id="671"/>
            <p14:sldId id="672"/>
            <p14:sldId id="673"/>
            <p14:sldId id="675"/>
            <p14:sldId id="677"/>
            <p14:sldId id="678"/>
            <p14:sldId id="683"/>
            <p14:sldId id="679"/>
            <p14:sldId id="684"/>
            <p14:sldId id="682"/>
            <p14:sldId id="685"/>
            <p14:sldId id="702"/>
            <p14:sldId id="700"/>
            <p14:sldId id="703"/>
            <p14:sldId id="704"/>
            <p14:sldId id="688"/>
            <p14:sldId id="689"/>
            <p14:sldId id="690"/>
            <p14:sldId id="681"/>
            <p14:sldId id="691"/>
            <p14:sldId id="692"/>
            <p14:sldId id="693"/>
            <p14:sldId id="694"/>
            <p14:sldId id="695"/>
            <p14:sldId id="696"/>
            <p14:sldId id="697"/>
            <p14:sldId id="698"/>
            <p14:sldId id="674"/>
            <p14:sldId id="706"/>
            <p14:sldId id="699"/>
            <p14:sldId id="668"/>
            <p14:sldId id="705"/>
            <p14:sldId id="708"/>
            <p14:sldId id="707"/>
            <p14:sldId id="709"/>
            <p14:sldId id="710"/>
            <p14:sldId id="71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FF6464"/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63" autoAdjust="0"/>
    <p:restoredTop sz="84372" autoAdjust="0"/>
  </p:normalViewPr>
  <p:slideViewPr>
    <p:cSldViewPr>
      <p:cViewPr varScale="1">
        <p:scale>
          <a:sx n="83" d="100"/>
          <a:sy n="83" d="100"/>
        </p:scale>
        <p:origin x="170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59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algn="r"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0238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3363"/>
            <a:ext cx="3170237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400"/>
            </a:lvl1pPr>
          </a:lstStyle>
          <a:p>
            <a:pPr>
              <a:defRPr/>
            </a:pPr>
            <a:fld id="{549A7FA7-E1B8-4CDD-8F7C-1E113DA1F1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7614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algn="r"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805362" cy="3603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400"/>
            </a:lvl1pPr>
          </a:lstStyle>
          <a:p>
            <a:pPr>
              <a:defRPr/>
            </a:pPr>
            <a:fld id="{5B598F11-C2C5-40D4-B32B-C1AF9DA155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65024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very long right-to-left wire on top passes right by the other stops. So why not drop data off or pick it up as you’re passing by?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662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that the wires *after the flop* represent a conflict in the next cycle, not the current 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7974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6942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5145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3926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principle, we could make </a:t>
            </a:r>
            <a:r>
              <a:rPr lang="en-US" dirty="0" err="1"/>
              <a:t>sel_pass</a:t>
            </a:r>
            <a:r>
              <a:rPr lang="en-US" dirty="0"/>
              <a:t> a lower priority without breaking the mesh. Incoming “pass” packets would get stuffed into the appropriate receiver FIFO and then pushed back out onto the ring when a slot opens. But that’s a bit harder </a:t>
            </a:r>
            <a:r>
              <a:rPr lang="en-US"/>
              <a:t>than what we did.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41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6162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</p:spTree>
    <p:extLst>
      <p:ext uri="{BB962C8B-B14F-4D97-AF65-F5344CB8AC3E}">
        <p14:creationId xmlns:p14="http://schemas.microsoft.com/office/powerpoint/2010/main" val="2053761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</p:spTree>
    <p:extLst>
      <p:ext uri="{BB962C8B-B14F-4D97-AF65-F5344CB8AC3E}">
        <p14:creationId xmlns:p14="http://schemas.microsoft.com/office/powerpoint/2010/main" val="346669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</p:spTree>
    <p:extLst>
      <p:ext uri="{BB962C8B-B14F-4D97-AF65-F5344CB8AC3E}">
        <p14:creationId xmlns:p14="http://schemas.microsoft.com/office/powerpoint/2010/main" val="193104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dirty="0" smtClean="0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5715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2ECDC20A-2A00-44F3-B6D9-A07784439C41}" type="slidenum">
              <a:rPr lang="en-US" altLang="en-US" sz="1400" smtClean="0"/>
              <a:pPr algn="r" eaLnBrk="1" hangingPunct="1">
                <a:defRPr/>
              </a:pPr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Verification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133600"/>
            <a:ext cx="8382000" cy="3733800"/>
          </a:xfrm>
        </p:spPr>
        <p:txBody>
          <a:bodyPr/>
          <a:lstStyle/>
          <a:p>
            <a:pPr eaLnBrk="1" hangingPunct="1"/>
            <a:r>
              <a:rPr lang="en-US" altLang="en-US"/>
              <a:t>Spring 2022</a:t>
            </a:r>
            <a:endParaRPr lang="en-US" altLang="en-US" dirty="0"/>
          </a:p>
          <a:p>
            <a:pPr eaLnBrk="1" hangingPunct="1"/>
            <a:r>
              <a:rPr lang="en-US" altLang="en-US" dirty="0"/>
              <a:t>Tufts University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Instructors: Joel Grodstein, Scott Taylor</a:t>
            </a:r>
            <a:endParaRPr lang="en-US" altLang="en-US" dirty="0">
              <a:solidFill>
                <a:schemeClr val="accent2"/>
              </a:solidFill>
            </a:endParaRP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it-IT" altLang="en-US" dirty="0"/>
              <a:t>Building the mesh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73FC8853-C13E-4696-A0D0-11EF04CCC734}"/>
              </a:ext>
            </a:extLst>
          </p:cNvPr>
          <p:cNvCxnSpPr>
            <a:cxnSpLocks/>
          </p:cNvCxnSpPr>
          <p:nvPr/>
        </p:nvCxnSpPr>
        <p:spPr>
          <a:xfrm flipH="1">
            <a:off x="5294744" y="1941944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48507B72-1E15-42C4-AA35-E318121D8451}"/>
              </a:ext>
            </a:extLst>
          </p:cNvPr>
          <p:cNvCxnSpPr>
            <a:cxnSpLocks/>
          </p:cNvCxnSpPr>
          <p:nvPr/>
        </p:nvCxnSpPr>
        <p:spPr>
          <a:xfrm>
            <a:off x="3998743" y="1940166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E4B1E3A8-3AEC-446D-81AB-A7CD4FDF0DBB}"/>
              </a:ext>
            </a:extLst>
          </p:cNvPr>
          <p:cNvCxnSpPr>
            <a:cxnSpLocks/>
          </p:cNvCxnSpPr>
          <p:nvPr/>
        </p:nvCxnSpPr>
        <p:spPr>
          <a:xfrm>
            <a:off x="1297633" y="1939635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F926B32D-E6F2-44FD-8612-2ED65C48FB07}"/>
              </a:ext>
            </a:extLst>
          </p:cNvPr>
          <p:cNvCxnSpPr>
            <a:cxnSpLocks/>
          </p:cNvCxnSpPr>
          <p:nvPr/>
        </p:nvCxnSpPr>
        <p:spPr>
          <a:xfrm>
            <a:off x="2627815" y="1939638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63A1EAFA-288B-4D82-9F74-772D57197A80}"/>
              </a:ext>
            </a:extLst>
          </p:cNvPr>
          <p:cNvCxnSpPr>
            <a:cxnSpLocks/>
          </p:cNvCxnSpPr>
          <p:nvPr/>
        </p:nvCxnSpPr>
        <p:spPr>
          <a:xfrm>
            <a:off x="457202" y="1942373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9A932E87-15E3-42E3-A4CF-DB2AA79FB4CA}"/>
              </a:ext>
            </a:extLst>
          </p:cNvPr>
          <p:cNvCxnSpPr>
            <a:cxnSpLocks/>
          </p:cNvCxnSpPr>
          <p:nvPr/>
        </p:nvCxnSpPr>
        <p:spPr>
          <a:xfrm flipH="1">
            <a:off x="457201" y="1524000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D5B17892-95AA-4F6C-9DDB-1B7E56FAD1E2}"/>
              </a:ext>
            </a:extLst>
          </p:cNvPr>
          <p:cNvCxnSpPr>
            <a:cxnSpLocks/>
          </p:cNvCxnSpPr>
          <p:nvPr/>
        </p:nvCxnSpPr>
        <p:spPr>
          <a:xfrm flipV="1">
            <a:off x="457200" y="15240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FE385E9D-CC5D-464D-9C89-E7F4752F70B7}"/>
              </a:ext>
            </a:extLst>
          </p:cNvPr>
          <p:cNvCxnSpPr>
            <a:cxnSpLocks/>
          </p:cNvCxnSpPr>
          <p:nvPr/>
        </p:nvCxnSpPr>
        <p:spPr>
          <a:xfrm flipV="1">
            <a:off x="5486400" y="15240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873E5C2A-23DC-4D73-B3E4-4C5B4D400656}"/>
              </a:ext>
            </a:extLst>
          </p:cNvPr>
          <p:cNvCxnSpPr>
            <a:cxnSpLocks/>
          </p:cNvCxnSpPr>
          <p:nvPr/>
        </p:nvCxnSpPr>
        <p:spPr>
          <a:xfrm flipH="1">
            <a:off x="5294744" y="2971371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8A2B0CDB-350B-46DC-91D1-288329F2C5D1}"/>
              </a:ext>
            </a:extLst>
          </p:cNvPr>
          <p:cNvCxnSpPr>
            <a:cxnSpLocks/>
          </p:cNvCxnSpPr>
          <p:nvPr/>
        </p:nvCxnSpPr>
        <p:spPr>
          <a:xfrm>
            <a:off x="3998743" y="2969593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9B232567-7FFC-46C6-8F27-2EF07725488B}"/>
              </a:ext>
            </a:extLst>
          </p:cNvPr>
          <p:cNvCxnSpPr>
            <a:cxnSpLocks/>
          </p:cNvCxnSpPr>
          <p:nvPr/>
        </p:nvCxnSpPr>
        <p:spPr>
          <a:xfrm>
            <a:off x="1297633" y="2969062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9B9A561B-63AD-40C8-9661-A783B23B2F98}"/>
              </a:ext>
            </a:extLst>
          </p:cNvPr>
          <p:cNvCxnSpPr>
            <a:cxnSpLocks/>
          </p:cNvCxnSpPr>
          <p:nvPr/>
        </p:nvCxnSpPr>
        <p:spPr>
          <a:xfrm>
            <a:off x="2627815" y="2969065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EC878FDD-5D90-4658-BFDE-FC6DFEC8E6C8}"/>
              </a:ext>
            </a:extLst>
          </p:cNvPr>
          <p:cNvCxnSpPr>
            <a:cxnSpLocks/>
          </p:cNvCxnSpPr>
          <p:nvPr/>
        </p:nvCxnSpPr>
        <p:spPr>
          <a:xfrm>
            <a:off x="457202" y="2971800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15155DD2-E2BA-4E9C-9B76-B0D6DF87D093}"/>
              </a:ext>
            </a:extLst>
          </p:cNvPr>
          <p:cNvCxnSpPr>
            <a:cxnSpLocks/>
          </p:cNvCxnSpPr>
          <p:nvPr/>
        </p:nvCxnSpPr>
        <p:spPr>
          <a:xfrm flipH="1">
            <a:off x="457201" y="2553427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DA6A9740-E5FB-44CD-AF91-343771FD1271}"/>
              </a:ext>
            </a:extLst>
          </p:cNvPr>
          <p:cNvCxnSpPr>
            <a:cxnSpLocks/>
          </p:cNvCxnSpPr>
          <p:nvPr/>
        </p:nvCxnSpPr>
        <p:spPr>
          <a:xfrm flipV="1">
            <a:off x="457200" y="2553427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CBD3134D-F278-4801-9283-05042B37C372}"/>
              </a:ext>
            </a:extLst>
          </p:cNvPr>
          <p:cNvCxnSpPr>
            <a:cxnSpLocks/>
          </p:cNvCxnSpPr>
          <p:nvPr/>
        </p:nvCxnSpPr>
        <p:spPr>
          <a:xfrm flipV="1">
            <a:off x="5486400" y="2553427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2E3B3D66-44EF-4254-B34C-793D4926197C}"/>
              </a:ext>
            </a:extLst>
          </p:cNvPr>
          <p:cNvCxnSpPr>
            <a:cxnSpLocks/>
          </p:cNvCxnSpPr>
          <p:nvPr/>
        </p:nvCxnSpPr>
        <p:spPr>
          <a:xfrm flipH="1">
            <a:off x="5294744" y="4105135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50B2037D-D099-4209-B854-72FD4ECEB03A}"/>
              </a:ext>
            </a:extLst>
          </p:cNvPr>
          <p:cNvCxnSpPr>
            <a:cxnSpLocks/>
          </p:cNvCxnSpPr>
          <p:nvPr/>
        </p:nvCxnSpPr>
        <p:spPr>
          <a:xfrm flipH="1">
            <a:off x="5294744" y="5218544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5AB93A2A-D60C-46AC-BB02-03FB742B31B5}"/>
              </a:ext>
            </a:extLst>
          </p:cNvPr>
          <p:cNvCxnSpPr/>
          <p:nvPr/>
        </p:nvCxnSpPr>
        <p:spPr>
          <a:xfrm flipV="1">
            <a:off x="5073870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71878902-2B68-4236-8F37-C7E4B39B9A45}"/>
              </a:ext>
            </a:extLst>
          </p:cNvPr>
          <p:cNvCxnSpPr>
            <a:cxnSpLocks/>
          </p:cNvCxnSpPr>
          <p:nvPr/>
        </p:nvCxnSpPr>
        <p:spPr>
          <a:xfrm flipV="1">
            <a:off x="5077045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EDF9FD2E-2D98-41E4-B325-3750CD80C8C9}"/>
              </a:ext>
            </a:extLst>
          </p:cNvPr>
          <p:cNvCxnSpPr>
            <a:cxnSpLocks/>
          </p:cNvCxnSpPr>
          <p:nvPr/>
        </p:nvCxnSpPr>
        <p:spPr>
          <a:xfrm flipH="1" flipV="1">
            <a:off x="5101048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650765D2-BEAE-48C8-B88B-6110EE26CF08}"/>
              </a:ext>
            </a:extLst>
          </p:cNvPr>
          <p:cNvCxnSpPr>
            <a:cxnSpLocks/>
          </p:cNvCxnSpPr>
          <p:nvPr/>
        </p:nvCxnSpPr>
        <p:spPr>
          <a:xfrm flipH="1" flipV="1">
            <a:off x="5092342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A0CE352B-A8E3-47D1-8F04-A899E36936CF}"/>
              </a:ext>
            </a:extLst>
          </p:cNvPr>
          <p:cNvCxnSpPr>
            <a:cxnSpLocks/>
          </p:cNvCxnSpPr>
          <p:nvPr/>
        </p:nvCxnSpPr>
        <p:spPr>
          <a:xfrm flipV="1">
            <a:off x="5105400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44853198-83DA-4D0C-B588-099DBBC00102}"/>
              </a:ext>
            </a:extLst>
          </p:cNvPr>
          <p:cNvCxnSpPr>
            <a:cxnSpLocks/>
          </p:cNvCxnSpPr>
          <p:nvPr/>
        </p:nvCxnSpPr>
        <p:spPr>
          <a:xfrm flipV="1">
            <a:off x="4696045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8CA4961B-058A-42AC-B81D-146770D61684}"/>
              </a:ext>
            </a:extLst>
          </p:cNvPr>
          <p:cNvCxnSpPr>
            <a:cxnSpLocks/>
          </p:cNvCxnSpPr>
          <p:nvPr/>
        </p:nvCxnSpPr>
        <p:spPr>
          <a:xfrm flipH="1">
            <a:off x="4696045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D46D7A44-E524-425D-9D8F-C93C2FD9064E}"/>
              </a:ext>
            </a:extLst>
          </p:cNvPr>
          <p:cNvCxnSpPr>
            <a:cxnSpLocks/>
          </p:cNvCxnSpPr>
          <p:nvPr/>
        </p:nvCxnSpPr>
        <p:spPr>
          <a:xfrm flipH="1">
            <a:off x="4696046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03DC66FF-A7C5-4AAC-BD45-8BA074F8FF09}"/>
              </a:ext>
            </a:extLst>
          </p:cNvPr>
          <p:cNvCxnSpPr/>
          <p:nvPr/>
        </p:nvCxnSpPr>
        <p:spPr>
          <a:xfrm flipV="1">
            <a:off x="3702270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3DBE8BF9-DF3C-4739-8A64-50AB3EA37AE7}"/>
              </a:ext>
            </a:extLst>
          </p:cNvPr>
          <p:cNvCxnSpPr>
            <a:cxnSpLocks/>
          </p:cNvCxnSpPr>
          <p:nvPr/>
        </p:nvCxnSpPr>
        <p:spPr>
          <a:xfrm flipV="1">
            <a:off x="3705445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C896EDA4-6F65-4C47-A00F-10DDEDD6C6AD}"/>
              </a:ext>
            </a:extLst>
          </p:cNvPr>
          <p:cNvCxnSpPr>
            <a:cxnSpLocks/>
          </p:cNvCxnSpPr>
          <p:nvPr/>
        </p:nvCxnSpPr>
        <p:spPr>
          <a:xfrm flipH="1" flipV="1">
            <a:off x="3729448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04B8F4E8-5494-4BB6-A4C4-62D56435A8AE}"/>
              </a:ext>
            </a:extLst>
          </p:cNvPr>
          <p:cNvCxnSpPr>
            <a:cxnSpLocks/>
          </p:cNvCxnSpPr>
          <p:nvPr/>
        </p:nvCxnSpPr>
        <p:spPr>
          <a:xfrm flipH="1" flipV="1">
            <a:off x="3720742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3369BA12-8B05-4570-BEFE-21C9386C080C}"/>
              </a:ext>
            </a:extLst>
          </p:cNvPr>
          <p:cNvCxnSpPr>
            <a:cxnSpLocks/>
          </p:cNvCxnSpPr>
          <p:nvPr/>
        </p:nvCxnSpPr>
        <p:spPr>
          <a:xfrm flipV="1">
            <a:off x="3733800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C03384C5-A320-4BF6-9B85-7EFCB185CDC8}"/>
              </a:ext>
            </a:extLst>
          </p:cNvPr>
          <p:cNvCxnSpPr>
            <a:cxnSpLocks/>
          </p:cNvCxnSpPr>
          <p:nvPr/>
        </p:nvCxnSpPr>
        <p:spPr>
          <a:xfrm flipV="1">
            <a:off x="3324445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E15D9D9E-F0F3-464E-9807-B4562B18BE1F}"/>
              </a:ext>
            </a:extLst>
          </p:cNvPr>
          <p:cNvCxnSpPr>
            <a:cxnSpLocks/>
          </p:cNvCxnSpPr>
          <p:nvPr/>
        </p:nvCxnSpPr>
        <p:spPr>
          <a:xfrm flipH="1">
            <a:off x="3324445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991AAFE5-7E49-4872-9A0A-2C86BF23F5D2}"/>
              </a:ext>
            </a:extLst>
          </p:cNvPr>
          <p:cNvCxnSpPr>
            <a:cxnSpLocks/>
          </p:cNvCxnSpPr>
          <p:nvPr/>
        </p:nvCxnSpPr>
        <p:spPr>
          <a:xfrm flipH="1">
            <a:off x="3324446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E217CAED-BAA4-472D-835B-41CF5C6DCAD4}"/>
              </a:ext>
            </a:extLst>
          </p:cNvPr>
          <p:cNvCxnSpPr/>
          <p:nvPr/>
        </p:nvCxnSpPr>
        <p:spPr>
          <a:xfrm flipV="1">
            <a:off x="2359025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1741F09C-11A8-4E9A-8FD1-0B65E0BC583C}"/>
              </a:ext>
            </a:extLst>
          </p:cNvPr>
          <p:cNvCxnSpPr>
            <a:cxnSpLocks/>
          </p:cNvCxnSpPr>
          <p:nvPr/>
        </p:nvCxnSpPr>
        <p:spPr>
          <a:xfrm flipV="1">
            <a:off x="2362200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C5B091DB-DD94-4E21-AFAA-DC7C21B1D6E2}"/>
              </a:ext>
            </a:extLst>
          </p:cNvPr>
          <p:cNvCxnSpPr>
            <a:cxnSpLocks/>
          </p:cNvCxnSpPr>
          <p:nvPr/>
        </p:nvCxnSpPr>
        <p:spPr>
          <a:xfrm flipH="1" flipV="1">
            <a:off x="2386203" y="4343400"/>
            <a:ext cx="2176" cy="636066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6619C324-43EF-4185-B79A-F66529CBE10B}"/>
              </a:ext>
            </a:extLst>
          </p:cNvPr>
          <p:cNvCxnSpPr>
            <a:cxnSpLocks/>
          </p:cNvCxnSpPr>
          <p:nvPr/>
        </p:nvCxnSpPr>
        <p:spPr>
          <a:xfrm flipH="1" flipV="1">
            <a:off x="2377497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4FDD9E19-9EC4-45FD-9EE2-75D8583B9839}"/>
              </a:ext>
            </a:extLst>
          </p:cNvPr>
          <p:cNvCxnSpPr>
            <a:cxnSpLocks/>
          </p:cNvCxnSpPr>
          <p:nvPr/>
        </p:nvCxnSpPr>
        <p:spPr>
          <a:xfrm flipV="1">
            <a:off x="2390555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BEAC14DF-E26E-4CD9-8A52-2C999759E340}"/>
              </a:ext>
            </a:extLst>
          </p:cNvPr>
          <p:cNvCxnSpPr>
            <a:cxnSpLocks/>
          </p:cNvCxnSpPr>
          <p:nvPr/>
        </p:nvCxnSpPr>
        <p:spPr>
          <a:xfrm flipV="1">
            <a:off x="1981200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70871159-345B-48FD-A3D3-F90FF9A3732A}"/>
              </a:ext>
            </a:extLst>
          </p:cNvPr>
          <p:cNvCxnSpPr>
            <a:cxnSpLocks/>
          </p:cNvCxnSpPr>
          <p:nvPr/>
        </p:nvCxnSpPr>
        <p:spPr>
          <a:xfrm flipH="1">
            <a:off x="1981200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585F5CB9-A2A3-49F9-8AA0-CBFA6DD4BEDC}"/>
              </a:ext>
            </a:extLst>
          </p:cNvPr>
          <p:cNvCxnSpPr>
            <a:cxnSpLocks/>
          </p:cNvCxnSpPr>
          <p:nvPr/>
        </p:nvCxnSpPr>
        <p:spPr>
          <a:xfrm flipH="1">
            <a:off x="1981201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61C9761-EB91-4C99-899B-40BD1D43F6F0}"/>
              </a:ext>
            </a:extLst>
          </p:cNvPr>
          <p:cNvCxnSpPr/>
          <p:nvPr/>
        </p:nvCxnSpPr>
        <p:spPr>
          <a:xfrm flipV="1">
            <a:off x="987425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373C11A-8CE7-44D7-BB34-CDC2BBF09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D3764-E70E-4EA7-ADF0-4E47A866D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8620" y="1676399"/>
            <a:ext cx="3577088" cy="3303063"/>
          </a:xfrm>
        </p:spPr>
        <p:txBody>
          <a:bodyPr/>
          <a:lstStyle/>
          <a:p>
            <a:r>
              <a:rPr lang="en-US" dirty="0"/>
              <a:t>Route from 01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13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Ring turn at MS11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ADC373-7194-4753-AD2D-64ECDA9C1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97FF8A9-78D3-404B-A7A5-40C74DF0CF5A}"/>
              </a:ext>
            </a:extLst>
          </p:cNvPr>
          <p:cNvCxnSpPr>
            <a:cxnSpLocks/>
          </p:cNvCxnSpPr>
          <p:nvPr/>
        </p:nvCxnSpPr>
        <p:spPr>
          <a:xfrm flipV="1">
            <a:off x="990600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77EC30A-1C9B-4AA9-B629-9CC1A904483A}"/>
              </a:ext>
            </a:extLst>
          </p:cNvPr>
          <p:cNvCxnSpPr>
            <a:cxnSpLocks/>
            <a:endCxn id="43" idx="2"/>
          </p:cNvCxnSpPr>
          <p:nvPr/>
        </p:nvCxnSpPr>
        <p:spPr>
          <a:xfrm flipH="1" flipV="1">
            <a:off x="1014603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503162C3-76BA-40D2-8A02-B8A7A16760B8}"/>
              </a:ext>
            </a:extLst>
          </p:cNvPr>
          <p:cNvSpPr txBox="1"/>
          <p:nvPr/>
        </p:nvSpPr>
        <p:spPr>
          <a:xfrm>
            <a:off x="722868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22B9F23-725D-415F-8412-296AD5A1F064}"/>
              </a:ext>
            </a:extLst>
          </p:cNvPr>
          <p:cNvSpPr txBox="1"/>
          <p:nvPr/>
        </p:nvSpPr>
        <p:spPr>
          <a:xfrm>
            <a:off x="2061754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A0D32D0-BE2B-47E4-8658-3F47F7B9FA74}"/>
              </a:ext>
            </a:extLst>
          </p:cNvPr>
          <p:cNvSpPr txBox="1"/>
          <p:nvPr/>
        </p:nvSpPr>
        <p:spPr>
          <a:xfrm>
            <a:off x="3433354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02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4014A40-7120-405E-BE5B-F2260BDE5C5A}"/>
              </a:ext>
            </a:extLst>
          </p:cNvPr>
          <p:cNvSpPr txBox="1"/>
          <p:nvPr/>
        </p:nvSpPr>
        <p:spPr>
          <a:xfrm>
            <a:off x="4804954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03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9213A01-D188-42EC-95FD-0EBD0295FB3E}"/>
              </a:ext>
            </a:extLst>
          </p:cNvPr>
          <p:cNvSpPr txBox="1"/>
          <p:nvPr/>
        </p:nvSpPr>
        <p:spPr>
          <a:xfrm>
            <a:off x="727220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83F3BB1-C875-4D68-8EA7-347FFB95235C}"/>
              </a:ext>
            </a:extLst>
          </p:cNvPr>
          <p:cNvSpPr txBox="1"/>
          <p:nvPr/>
        </p:nvSpPr>
        <p:spPr>
          <a:xfrm>
            <a:off x="2066106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97D3498-8F95-4114-A561-2AD04BCBFC87}"/>
              </a:ext>
            </a:extLst>
          </p:cNvPr>
          <p:cNvSpPr txBox="1"/>
          <p:nvPr/>
        </p:nvSpPr>
        <p:spPr>
          <a:xfrm>
            <a:off x="3437706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12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5DC6C28-B79F-46F3-A0A4-37DCAB15C4D3}"/>
              </a:ext>
            </a:extLst>
          </p:cNvPr>
          <p:cNvSpPr txBox="1"/>
          <p:nvPr/>
        </p:nvSpPr>
        <p:spPr>
          <a:xfrm>
            <a:off x="4809306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13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07A3E18-B9D2-45B9-8AB1-DEDE4303E829}"/>
              </a:ext>
            </a:extLst>
          </p:cNvPr>
          <p:cNvSpPr txBox="1"/>
          <p:nvPr/>
        </p:nvSpPr>
        <p:spPr>
          <a:xfrm>
            <a:off x="718514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3756372-2071-4054-AB75-60C79C45B9CA}"/>
              </a:ext>
            </a:extLst>
          </p:cNvPr>
          <p:cNvSpPr txBox="1"/>
          <p:nvPr/>
        </p:nvSpPr>
        <p:spPr>
          <a:xfrm>
            <a:off x="2057400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10D39E9-D981-4E44-A44B-7C2F3F72C9F8}"/>
              </a:ext>
            </a:extLst>
          </p:cNvPr>
          <p:cNvSpPr txBox="1"/>
          <p:nvPr/>
        </p:nvSpPr>
        <p:spPr>
          <a:xfrm>
            <a:off x="3429000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5194A3C-E1BF-4007-94EA-B1D8D744E8BE}"/>
              </a:ext>
            </a:extLst>
          </p:cNvPr>
          <p:cNvSpPr txBox="1"/>
          <p:nvPr/>
        </p:nvSpPr>
        <p:spPr>
          <a:xfrm>
            <a:off x="4800600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23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41AE678-28A0-4E06-9318-5E21172B260A}"/>
              </a:ext>
            </a:extLst>
          </p:cNvPr>
          <p:cNvSpPr txBox="1"/>
          <p:nvPr/>
        </p:nvSpPr>
        <p:spPr>
          <a:xfrm>
            <a:off x="727218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13418E5-2BAF-4951-AAD6-5076BEB67626}"/>
              </a:ext>
            </a:extLst>
          </p:cNvPr>
          <p:cNvSpPr txBox="1"/>
          <p:nvPr/>
        </p:nvSpPr>
        <p:spPr>
          <a:xfrm>
            <a:off x="2066104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DA4AFD1-9CC6-4EF1-89C2-ACAB400226F9}"/>
              </a:ext>
            </a:extLst>
          </p:cNvPr>
          <p:cNvSpPr txBox="1"/>
          <p:nvPr/>
        </p:nvSpPr>
        <p:spPr>
          <a:xfrm>
            <a:off x="3437704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32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A53DA7F-7814-4C0C-85FD-06472239FCE9}"/>
              </a:ext>
            </a:extLst>
          </p:cNvPr>
          <p:cNvSpPr txBox="1"/>
          <p:nvPr/>
        </p:nvSpPr>
        <p:spPr>
          <a:xfrm>
            <a:off x="4809304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33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D45BB343-CDE8-4103-BDCA-3DA91C77F7B7}"/>
              </a:ext>
            </a:extLst>
          </p:cNvPr>
          <p:cNvCxnSpPr>
            <a:cxnSpLocks/>
            <a:endCxn id="47" idx="2"/>
          </p:cNvCxnSpPr>
          <p:nvPr/>
        </p:nvCxnSpPr>
        <p:spPr>
          <a:xfrm flipH="1" flipV="1">
            <a:off x="1005897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A7B72B50-9AD6-4AC9-AE0A-6C6CE8BC87D3}"/>
              </a:ext>
            </a:extLst>
          </p:cNvPr>
          <p:cNvCxnSpPr>
            <a:cxnSpLocks/>
          </p:cNvCxnSpPr>
          <p:nvPr/>
        </p:nvCxnSpPr>
        <p:spPr>
          <a:xfrm flipV="1">
            <a:off x="1018955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ABD05F5A-3F64-4C41-BF72-58B840428DDE}"/>
              </a:ext>
            </a:extLst>
          </p:cNvPr>
          <p:cNvCxnSpPr>
            <a:cxnSpLocks/>
          </p:cNvCxnSpPr>
          <p:nvPr/>
        </p:nvCxnSpPr>
        <p:spPr>
          <a:xfrm>
            <a:off x="3998743" y="5216766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925C4F6A-50B7-4FE1-9A27-D26A7003FCC4}"/>
              </a:ext>
            </a:extLst>
          </p:cNvPr>
          <p:cNvCxnSpPr>
            <a:cxnSpLocks/>
          </p:cNvCxnSpPr>
          <p:nvPr/>
        </p:nvCxnSpPr>
        <p:spPr>
          <a:xfrm>
            <a:off x="1297633" y="5216235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D1DB8739-624D-4F88-8006-03F4CBA5C5FF}"/>
              </a:ext>
            </a:extLst>
          </p:cNvPr>
          <p:cNvCxnSpPr>
            <a:cxnSpLocks/>
          </p:cNvCxnSpPr>
          <p:nvPr/>
        </p:nvCxnSpPr>
        <p:spPr>
          <a:xfrm>
            <a:off x="2627815" y="5216238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2800EC72-DACA-4FE6-A8B6-E697465FD414}"/>
              </a:ext>
            </a:extLst>
          </p:cNvPr>
          <p:cNvCxnSpPr>
            <a:cxnSpLocks/>
          </p:cNvCxnSpPr>
          <p:nvPr/>
        </p:nvCxnSpPr>
        <p:spPr>
          <a:xfrm>
            <a:off x="457202" y="5218973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B93EFD72-1520-4DE0-91B6-A287320F9A13}"/>
              </a:ext>
            </a:extLst>
          </p:cNvPr>
          <p:cNvCxnSpPr>
            <a:cxnSpLocks/>
          </p:cNvCxnSpPr>
          <p:nvPr/>
        </p:nvCxnSpPr>
        <p:spPr>
          <a:xfrm flipV="1">
            <a:off x="609600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FE7B237D-729A-44F4-A2AA-C9AFC318E5AE}"/>
              </a:ext>
            </a:extLst>
          </p:cNvPr>
          <p:cNvCxnSpPr>
            <a:cxnSpLocks/>
          </p:cNvCxnSpPr>
          <p:nvPr/>
        </p:nvCxnSpPr>
        <p:spPr>
          <a:xfrm flipH="1">
            <a:off x="609600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EF287097-3ADE-4529-A198-EC712C8DCA1C}"/>
              </a:ext>
            </a:extLst>
          </p:cNvPr>
          <p:cNvCxnSpPr>
            <a:cxnSpLocks/>
          </p:cNvCxnSpPr>
          <p:nvPr/>
        </p:nvCxnSpPr>
        <p:spPr>
          <a:xfrm flipH="1">
            <a:off x="609601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A0E902DD-52CB-44EC-9A36-F403F647EB86}"/>
              </a:ext>
            </a:extLst>
          </p:cNvPr>
          <p:cNvCxnSpPr>
            <a:cxnSpLocks/>
          </p:cNvCxnSpPr>
          <p:nvPr/>
        </p:nvCxnSpPr>
        <p:spPr>
          <a:xfrm flipH="1">
            <a:off x="457201" y="4800600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63742432-36A1-4536-80BF-B51F321D0500}"/>
              </a:ext>
            </a:extLst>
          </p:cNvPr>
          <p:cNvCxnSpPr>
            <a:cxnSpLocks/>
          </p:cNvCxnSpPr>
          <p:nvPr/>
        </p:nvCxnSpPr>
        <p:spPr>
          <a:xfrm flipV="1">
            <a:off x="457200" y="48006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C15152AC-946B-4DD0-B8F1-175CC1695A9E}"/>
              </a:ext>
            </a:extLst>
          </p:cNvPr>
          <p:cNvCxnSpPr>
            <a:cxnSpLocks/>
          </p:cNvCxnSpPr>
          <p:nvPr/>
        </p:nvCxnSpPr>
        <p:spPr>
          <a:xfrm flipV="1">
            <a:off x="5486400" y="48006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79550232-059B-4976-9ED5-3D0EB6A02639}"/>
              </a:ext>
            </a:extLst>
          </p:cNvPr>
          <p:cNvCxnSpPr>
            <a:cxnSpLocks/>
          </p:cNvCxnSpPr>
          <p:nvPr/>
        </p:nvCxnSpPr>
        <p:spPr>
          <a:xfrm>
            <a:off x="3998743" y="4103357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F474E944-3564-4E3A-B12F-8D04F3E6CD05}"/>
              </a:ext>
            </a:extLst>
          </p:cNvPr>
          <p:cNvCxnSpPr>
            <a:cxnSpLocks/>
          </p:cNvCxnSpPr>
          <p:nvPr/>
        </p:nvCxnSpPr>
        <p:spPr>
          <a:xfrm>
            <a:off x="1297633" y="4102826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DA86B892-6392-47B8-B892-4A362C0F7F85}"/>
              </a:ext>
            </a:extLst>
          </p:cNvPr>
          <p:cNvCxnSpPr>
            <a:cxnSpLocks/>
          </p:cNvCxnSpPr>
          <p:nvPr/>
        </p:nvCxnSpPr>
        <p:spPr>
          <a:xfrm>
            <a:off x="2627815" y="4102829"/>
            <a:ext cx="801185" cy="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C7759519-D95D-4B8D-92EB-E72CB3778C5F}"/>
              </a:ext>
            </a:extLst>
          </p:cNvPr>
          <p:cNvCxnSpPr>
            <a:cxnSpLocks/>
          </p:cNvCxnSpPr>
          <p:nvPr/>
        </p:nvCxnSpPr>
        <p:spPr>
          <a:xfrm>
            <a:off x="457202" y="4105564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0BBB59DD-253F-48B1-B4B2-3210F870E7EB}"/>
              </a:ext>
            </a:extLst>
          </p:cNvPr>
          <p:cNvCxnSpPr>
            <a:cxnSpLocks/>
          </p:cNvCxnSpPr>
          <p:nvPr/>
        </p:nvCxnSpPr>
        <p:spPr>
          <a:xfrm flipH="1">
            <a:off x="457201" y="3687191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91929C40-DE72-487D-892D-F085159AD62A}"/>
              </a:ext>
            </a:extLst>
          </p:cNvPr>
          <p:cNvCxnSpPr>
            <a:cxnSpLocks/>
          </p:cNvCxnSpPr>
          <p:nvPr/>
        </p:nvCxnSpPr>
        <p:spPr>
          <a:xfrm flipV="1">
            <a:off x="457200" y="3687191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A762343E-8348-48D9-8311-113EAA5D2184}"/>
              </a:ext>
            </a:extLst>
          </p:cNvPr>
          <p:cNvCxnSpPr>
            <a:cxnSpLocks/>
          </p:cNvCxnSpPr>
          <p:nvPr/>
        </p:nvCxnSpPr>
        <p:spPr>
          <a:xfrm flipV="1">
            <a:off x="5486400" y="3687191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4375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7B4162-3631-436A-B7D6-11F58C94E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sp>
        <p:nvSpPr>
          <p:cNvPr id="7" name="Line 9">
            <a:extLst>
              <a:ext uri="{FF2B5EF4-FFF2-40B4-BE49-F238E27FC236}">
                <a16:creationId xmlns:a16="http://schemas.microsoft.com/office/drawing/2014/main" id="{E09EB71D-270B-4C2B-8B79-67515E3029A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441" y="457441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AutoShape 10">
            <a:extLst>
              <a:ext uri="{FF2B5EF4-FFF2-40B4-BE49-F238E27FC236}">
                <a16:creationId xmlns:a16="http://schemas.microsoft.com/office/drawing/2014/main" id="{C68596C0-9C9F-4EF4-BA2E-97397380A86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841851" y="4300942"/>
            <a:ext cx="1253698" cy="304436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73">
            <a:extLst>
              <a:ext uri="{FF2B5EF4-FFF2-40B4-BE49-F238E27FC236}">
                <a16:creationId xmlns:a16="http://schemas.microsoft.com/office/drawing/2014/main" id="{7851A39A-12F1-4A79-A7CA-CB5F7F874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735" y="4898301"/>
            <a:ext cx="120257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vert_ring_in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AutoShape 10">
            <a:extLst>
              <a:ext uri="{FF2B5EF4-FFF2-40B4-BE49-F238E27FC236}">
                <a16:creationId xmlns:a16="http://schemas.microsoft.com/office/drawing/2014/main" id="{ADEAD32C-89C2-4E46-97A3-2BF06DBB7DA9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1154207" y="2711086"/>
            <a:ext cx="1044392" cy="30480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10">
            <a:extLst>
              <a:ext uri="{FF2B5EF4-FFF2-40B4-BE49-F238E27FC236}">
                <a16:creationId xmlns:a16="http://schemas.microsoft.com/office/drawing/2014/main" id="{D7DE259F-8D1D-42FF-A144-1BBBA04FE621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4519449" y="1361511"/>
            <a:ext cx="1347951" cy="255461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" name="Text Box 73">
            <a:extLst>
              <a:ext uri="{FF2B5EF4-FFF2-40B4-BE49-F238E27FC236}">
                <a16:creationId xmlns:a16="http://schemas.microsoft.com/office/drawing/2014/main" id="{BD52B042-B4CC-4479-924A-A4B376533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349" y="1792015"/>
            <a:ext cx="130516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vert_ring_out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Line 9">
            <a:extLst>
              <a:ext uri="{FF2B5EF4-FFF2-40B4-BE49-F238E27FC236}">
                <a16:creationId xmlns:a16="http://schemas.microsoft.com/office/drawing/2014/main" id="{EB509E79-E2C5-48F6-9775-9DB91C06A57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441" y="1861685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9">
            <a:extLst>
              <a:ext uri="{FF2B5EF4-FFF2-40B4-BE49-F238E27FC236}">
                <a16:creationId xmlns:a16="http://schemas.microsoft.com/office/drawing/2014/main" id="{0C312964-6FA0-48FA-B696-6215361ACBAB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2746464" y="-699759"/>
            <a:ext cx="0" cy="2514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9">
            <a:extLst>
              <a:ext uri="{FF2B5EF4-FFF2-40B4-BE49-F238E27FC236}">
                <a16:creationId xmlns:a16="http://schemas.microsoft.com/office/drawing/2014/main" id="{15690E58-D4A0-4ECD-A252-6990F873CFFE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6629400" y="-951223"/>
            <a:ext cx="0" cy="2895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Text Box 73">
            <a:extLst>
              <a:ext uri="{FF2B5EF4-FFF2-40B4-BE49-F238E27FC236}">
                <a16:creationId xmlns:a16="http://schemas.microsoft.com/office/drawing/2014/main" id="{43579A69-1246-492F-902A-F86FF7E8B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8427" y="152400"/>
            <a:ext cx="142838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hori_ring_out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Text Box 73">
            <a:extLst>
              <a:ext uri="{FF2B5EF4-FFF2-40B4-BE49-F238E27FC236}">
                <a16:creationId xmlns:a16="http://schemas.microsoft.com/office/drawing/2014/main" id="{100EB54F-B7F9-44CB-8FD8-0EEAFB513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72689"/>
            <a:ext cx="121379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hori_ring_in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2" name="Line 9">
            <a:extLst>
              <a:ext uri="{FF2B5EF4-FFF2-40B4-BE49-F238E27FC236}">
                <a16:creationId xmlns:a16="http://schemas.microsoft.com/office/drawing/2014/main" id="{41C0BC99-BA6B-44AC-990C-16A25D0B2A77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8094085" y="3933142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Text Box 73">
            <a:extLst>
              <a:ext uri="{FF2B5EF4-FFF2-40B4-BE49-F238E27FC236}">
                <a16:creationId xmlns:a16="http://schemas.microsoft.com/office/drawing/2014/main" id="{26B7CFD0-15A8-44E1-BF85-6C05C3BAF9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4172812"/>
            <a:ext cx="129234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data_to_venv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5" name="Line 9">
            <a:extLst>
              <a:ext uri="{FF2B5EF4-FFF2-40B4-BE49-F238E27FC236}">
                <a16:creationId xmlns:a16="http://schemas.microsoft.com/office/drawing/2014/main" id="{6BD2302E-67BE-4ED4-9278-6778558CAFF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160261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Text Box 73">
            <a:extLst>
              <a:ext uri="{FF2B5EF4-FFF2-40B4-BE49-F238E27FC236}">
                <a16:creationId xmlns:a16="http://schemas.microsoft.com/office/drawing/2014/main" id="{5273BFBD-355B-4F0B-9044-F3809F5DF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8366" y="4787275"/>
            <a:ext cx="77062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empty</a:t>
            </a:r>
          </a:p>
        </p:txBody>
      </p:sp>
      <p:sp>
        <p:nvSpPr>
          <p:cNvPr id="30" name="Line 9">
            <a:extLst>
              <a:ext uri="{FF2B5EF4-FFF2-40B4-BE49-F238E27FC236}">
                <a16:creationId xmlns:a16="http://schemas.microsoft.com/office/drawing/2014/main" id="{925B7DF9-9F78-4315-8B89-24CD5C8C5C08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5650698" y="2375227"/>
            <a:ext cx="0" cy="333156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Line 9">
            <a:extLst>
              <a:ext uri="{FF2B5EF4-FFF2-40B4-BE49-F238E27FC236}">
                <a16:creationId xmlns:a16="http://schemas.microsoft.com/office/drawing/2014/main" id="{CFB407CE-3DFD-4FA1-B4C5-C76588E135AF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6934840" y="4421371"/>
            <a:ext cx="0" cy="76328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Text Box 73">
            <a:extLst>
              <a:ext uri="{FF2B5EF4-FFF2-40B4-BE49-F238E27FC236}">
                <a16:creationId xmlns:a16="http://schemas.microsoft.com/office/drawing/2014/main" id="{16D35058-BFC1-4D00-9321-A558FD74B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3560" y="2156187"/>
            <a:ext cx="79153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empty</a:t>
            </a:r>
          </a:p>
        </p:txBody>
      </p:sp>
      <p:sp>
        <p:nvSpPr>
          <p:cNvPr id="34" name="Text Box 73">
            <a:extLst>
              <a:ext uri="{FF2B5EF4-FFF2-40B4-BE49-F238E27FC236}">
                <a16:creationId xmlns:a16="http://schemas.microsoft.com/office/drawing/2014/main" id="{C15A61F9-48FD-4FE6-9A2E-F93D353D3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1535" y="1602610"/>
            <a:ext cx="86407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empty</a:t>
            </a:r>
          </a:p>
        </p:txBody>
      </p:sp>
      <p:sp>
        <p:nvSpPr>
          <p:cNvPr id="35" name="Line 9">
            <a:extLst>
              <a:ext uri="{FF2B5EF4-FFF2-40B4-BE49-F238E27FC236}">
                <a16:creationId xmlns:a16="http://schemas.microsoft.com/office/drawing/2014/main" id="{BB6B4972-4236-48E2-9337-5AA7C0C6C27D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1602610"/>
            <a:ext cx="0" cy="3526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Line 9">
            <a:extLst>
              <a:ext uri="{FF2B5EF4-FFF2-40B4-BE49-F238E27FC236}">
                <a16:creationId xmlns:a16="http://schemas.microsoft.com/office/drawing/2014/main" id="{E3F2F81C-AA5C-4A6C-A01D-AD284449A319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1098368" y="2426652"/>
            <a:ext cx="0" cy="85126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Line 9">
            <a:extLst>
              <a:ext uri="{FF2B5EF4-FFF2-40B4-BE49-F238E27FC236}">
                <a16:creationId xmlns:a16="http://schemas.microsoft.com/office/drawing/2014/main" id="{ED1E3D7D-B7C8-4AA5-8888-14AB9A878CD7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2019300" y="2280785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Text Box 73">
            <a:extLst>
              <a:ext uri="{FF2B5EF4-FFF2-40B4-BE49-F238E27FC236}">
                <a16:creationId xmlns:a16="http://schemas.microsoft.com/office/drawing/2014/main" id="{6340094E-9BB0-44AD-B21B-D2983342B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0291" y="2563861"/>
            <a:ext cx="155403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data_from_</a:t>
            </a:r>
            <a:r>
              <a:rPr lang="en-US" sz="1600" dirty="0" err="1"/>
              <a:t>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1" name="Line 9">
            <a:extLst>
              <a:ext uri="{FF2B5EF4-FFF2-40B4-BE49-F238E27FC236}">
                <a16:creationId xmlns:a16="http://schemas.microsoft.com/office/drawing/2014/main" id="{B7C87216-9ED2-4094-B3EB-FC1DE1AAF0C6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2232950" y="2829134"/>
            <a:ext cx="0" cy="808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" name="Line 9">
            <a:extLst>
              <a:ext uri="{FF2B5EF4-FFF2-40B4-BE49-F238E27FC236}">
                <a16:creationId xmlns:a16="http://schemas.microsoft.com/office/drawing/2014/main" id="{1F75BC20-98BA-4BE1-A4DB-902A34E8ABE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37100" y="3233283"/>
            <a:ext cx="0" cy="136697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Line 9">
            <a:extLst>
              <a:ext uri="{FF2B5EF4-FFF2-40B4-BE49-F238E27FC236}">
                <a16:creationId xmlns:a16="http://schemas.microsoft.com/office/drawing/2014/main" id="{10ECF117-7582-4CDA-BDF1-1345CD188B0A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1602609"/>
            <a:ext cx="0" cy="2971799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Line 9">
            <a:extLst>
              <a:ext uri="{FF2B5EF4-FFF2-40B4-BE49-F238E27FC236}">
                <a16:creationId xmlns:a16="http://schemas.microsoft.com/office/drawing/2014/main" id="{30578231-1946-4BC1-9126-5DCA4D99CD4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1149" y="557540"/>
            <a:ext cx="0" cy="349141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Line 9">
            <a:extLst>
              <a:ext uri="{FF2B5EF4-FFF2-40B4-BE49-F238E27FC236}">
                <a16:creationId xmlns:a16="http://schemas.microsoft.com/office/drawing/2014/main" id="{55CF29E9-7DD4-4AE2-8FA4-FAD4B0A12EFA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4368208" y="1606551"/>
            <a:ext cx="0" cy="75411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Line 9">
            <a:extLst>
              <a:ext uri="{FF2B5EF4-FFF2-40B4-BE49-F238E27FC236}">
                <a16:creationId xmlns:a16="http://schemas.microsoft.com/office/drawing/2014/main" id="{E7DAC7AF-1A2A-4EE6-98AE-FBC39FD0B73D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1602610"/>
            <a:ext cx="0" cy="35512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Line 9">
            <a:extLst>
              <a:ext uri="{FF2B5EF4-FFF2-40B4-BE49-F238E27FC236}">
                <a16:creationId xmlns:a16="http://schemas.microsoft.com/office/drawing/2014/main" id="{BAB9F9EB-C1C8-4833-8A6D-5AF507A2784C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7097210" y="1131669"/>
            <a:ext cx="0" cy="340852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" name="Line 7">
            <a:extLst>
              <a:ext uri="{FF2B5EF4-FFF2-40B4-BE49-F238E27FC236}">
                <a16:creationId xmlns:a16="http://schemas.microsoft.com/office/drawing/2014/main" id="{B760C530-A547-4E32-8E09-973BCBE5C3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39786" y="2821810"/>
            <a:ext cx="358372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" name="Line 9">
            <a:extLst>
              <a:ext uri="{FF2B5EF4-FFF2-40B4-BE49-F238E27FC236}">
                <a16:creationId xmlns:a16="http://schemas.microsoft.com/office/drawing/2014/main" id="{AB782F31-6162-4A6A-AEA5-CC740E9453D6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6172842" y="3435117"/>
            <a:ext cx="0" cy="22872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" name="Line 9">
            <a:extLst>
              <a:ext uri="{FF2B5EF4-FFF2-40B4-BE49-F238E27FC236}">
                <a16:creationId xmlns:a16="http://schemas.microsoft.com/office/drawing/2014/main" id="{7750BF30-2ADC-4CCF-8E73-14C80C30DB91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8103507" y="3359442"/>
            <a:ext cx="0" cy="10094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" name="Text Box 73">
            <a:extLst>
              <a:ext uri="{FF2B5EF4-FFF2-40B4-BE49-F238E27FC236}">
                <a16:creationId xmlns:a16="http://schemas.microsoft.com/office/drawing/2014/main" id="{70C886E0-673D-448F-B6C4-0BCC852F2D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1730" y="3543586"/>
            <a:ext cx="118974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taking_data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0" name="Line 9">
            <a:extLst>
              <a:ext uri="{FF2B5EF4-FFF2-40B4-BE49-F238E27FC236}">
                <a16:creationId xmlns:a16="http://schemas.microsoft.com/office/drawing/2014/main" id="{F2AAA13F-001E-4E39-98ED-949B6DCD538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2849" y="481380"/>
            <a:ext cx="0" cy="880129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" name="Line 9">
            <a:extLst>
              <a:ext uri="{FF2B5EF4-FFF2-40B4-BE49-F238E27FC236}">
                <a16:creationId xmlns:a16="http://schemas.microsoft.com/office/drawing/2014/main" id="{B7637097-70E1-4230-8C89-29F4002EC35E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8125276" y="3058992"/>
            <a:ext cx="0" cy="10094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" name="Text Box 73">
            <a:extLst>
              <a:ext uri="{FF2B5EF4-FFF2-40B4-BE49-F238E27FC236}">
                <a16:creationId xmlns:a16="http://schemas.microsoft.com/office/drawing/2014/main" id="{5666686A-6DD6-4B8F-A3F2-0FF5EBA55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8301" y="3243136"/>
            <a:ext cx="190262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data_avail_for_venv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Line 9">
            <a:extLst>
              <a:ext uri="{FF2B5EF4-FFF2-40B4-BE49-F238E27FC236}">
                <a16:creationId xmlns:a16="http://schemas.microsoft.com/office/drawing/2014/main" id="{8A6BD687-8D18-4AA5-BE3F-D4D9A1DD1FE9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2855321" y="2398121"/>
            <a:ext cx="0" cy="4347759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" name="Content Placeholder 2">
            <a:extLst>
              <a:ext uri="{FF2B5EF4-FFF2-40B4-BE49-F238E27FC236}">
                <a16:creationId xmlns:a16="http://schemas.microsoft.com/office/drawing/2014/main" id="{306C7002-53C1-47EE-B79F-70EE91958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075" y="5590636"/>
            <a:ext cx="7772400" cy="515426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Ring turn at MS01; drive empty packet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sz="2400" dirty="0"/>
              <a:t> vertical ring</a:t>
            </a:r>
          </a:p>
        </p:txBody>
      </p:sp>
      <p:sp>
        <p:nvSpPr>
          <p:cNvPr id="45" name="Text Box 73">
            <a:extLst>
              <a:ext uri="{FF2B5EF4-FFF2-40B4-BE49-F238E27FC236}">
                <a16:creationId xmlns:a16="http://schemas.microsoft.com/office/drawing/2014/main" id="{76731A3F-2D03-4987-8DD7-03F582516F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8366" y="2217086"/>
            <a:ext cx="255668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can_accept_data_from_</a:t>
            </a:r>
            <a:r>
              <a:rPr lang="en-US" sz="1600" dirty="0" err="1"/>
              <a:t>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2" name="Line 9">
            <a:extLst>
              <a:ext uri="{FF2B5EF4-FFF2-40B4-BE49-F238E27FC236}">
                <a16:creationId xmlns:a16="http://schemas.microsoft.com/office/drawing/2014/main" id="{B1ECFEB1-731E-4F7F-AC11-919CBBD931E6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8457560" y="2132960"/>
            <a:ext cx="0" cy="7632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075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73FC8853-C13E-4696-A0D0-11EF04CCC734}"/>
              </a:ext>
            </a:extLst>
          </p:cNvPr>
          <p:cNvCxnSpPr>
            <a:cxnSpLocks/>
          </p:cNvCxnSpPr>
          <p:nvPr/>
        </p:nvCxnSpPr>
        <p:spPr>
          <a:xfrm flipH="1">
            <a:off x="5294744" y="1941944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48507B72-1E15-42C4-AA35-E318121D8451}"/>
              </a:ext>
            </a:extLst>
          </p:cNvPr>
          <p:cNvCxnSpPr>
            <a:cxnSpLocks/>
          </p:cNvCxnSpPr>
          <p:nvPr/>
        </p:nvCxnSpPr>
        <p:spPr>
          <a:xfrm>
            <a:off x="3998743" y="1940166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E4B1E3A8-3AEC-446D-81AB-A7CD4FDF0DBB}"/>
              </a:ext>
            </a:extLst>
          </p:cNvPr>
          <p:cNvCxnSpPr>
            <a:cxnSpLocks/>
          </p:cNvCxnSpPr>
          <p:nvPr/>
        </p:nvCxnSpPr>
        <p:spPr>
          <a:xfrm>
            <a:off x="1297633" y="1939635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F926B32D-E6F2-44FD-8612-2ED65C48FB07}"/>
              </a:ext>
            </a:extLst>
          </p:cNvPr>
          <p:cNvCxnSpPr>
            <a:cxnSpLocks/>
          </p:cNvCxnSpPr>
          <p:nvPr/>
        </p:nvCxnSpPr>
        <p:spPr>
          <a:xfrm>
            <a:off x="2627815" y="1939638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63A1EAFA-288B-4D82-9F74-772D57197A80}"/>
              </a:ext>
            </a:extLst>
          </p:cNvPr>
          <p:cNvCxnSpPr>
            <a:cxnSpLocks/>
          </p:cNvCxnSpPr>
          <p:nvPr/>
        </p:nvCxnSpPr>
        <p:spPr>
          <a:xfrm>
            <a:off x="457202" y="1942373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9A932E87-15E3-42E3-A4CF-DB2AA79FB4CA}"/>
              </a:ext>
            </a:extLst>
          </p:cNvPr>
          <p:cNvCxnSpPr>
            <a:cxnSpLocks/>
          </p:cNvCxnSpPr>
          <p:nvPr/>
        </p:nvCxnSpPr>
        <p:spPr>
          <a:xfrm flipH="1">
            <a:off x="457201" y="1524000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D5B17892-95AA-4F6C-9DDB-1B7E56FAD1E2}"/>
              </a:ext>
            </a:extLst>
          </p:cNvPr>
          <p:cNvCxnSpPr>
            <a:cxnSpLocks/>
          </p:cNvCxnSpPr>
          <p:nvPr/>
        </p:nvCxnSpPr>
        <p:spPr>
          <a:xfrm flipV="1">
            <a:off x="457200" y="15240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FE385E9D-CC5D-464D-9C89-E7F4752F70B7}"/>
              </a:ext>
            </a:extLst>
          </p:cNvPr>
          <p:cNvCxnSpPr>
            <a:cxnSpLocks/>
          </p:cNvCxnSpPr>
          <p:nvPr/>
        </p:nvCxnSpPr>
        <p:spPr>
          <a:xfrm flipV="1">
            <a:off x="5486400" y="15240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873E5C2A-23DC-4D73-B3E4-4C5B4D400656}"/>
              </a:ext>
            </a:extLst>
          </p:cNvPr>
          <p:cNvCxnSpPr>
            <a:cxnSpLocks/>
          </p:cNvCxnSpPr>
          <p:nvPr/>
        </p:nvCxnSpPr>
        <p:spPr>
          <a:xfrm flipH="1">
            <a:off x="5294744" y="2971371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8A2B0CDB-350B-46DC-91D1-288329F2C5D1}"/>
              </a:ext>
            </a:extLst>
          </p:cNvPr>
          <p:cNvCxnSpPr>
            <a:cxnSpLocks/>
          </p:cNvCxnSpPr>
          <p:nvPr/>
        </p:nvCxnSpPr>
        <p:spPr>
          <a:xfrm>
            <a:off x="3998743" y="2969593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9B232567-7FFC-46C6-8F27-2EF07725488B}"/>
              </a:ext>
            </a:extLst>
          </p:cNvPr>
          <p:cNvCxnSpPr>
            <a:cxnSpLocks/>
          </p:cNvCxnSpPr>
          <p:nvPr/>
        </p:nvCxnSpPr>
        <p:spPr>
          <a:xfrm>
            <a:off x="1297633" y="2969062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9B9A561B-63AD-40C8-9661-A783B23B2F98}"/>
              </a:ext>
            </a:extLst>
          </p:cNvPr>
          <p:cNvCxnSpPr>
            <a:cxnSpLocks/>
          </p:cNvCxnSpPr>
          <p:nvPr/>
        </p:nvCxnSpPr>
        <p:spPr>
          <a:xfrm>
            <a:off x="2627815" y="2969065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EC878FDD-5D90-4658-BFDE-FC6DFEC8E6C8}"/>
              </a:ext>
            </a:extLst>
          </p:cNvPr>
          <p:cNvCxnSpPr>
            <a:cxnSpLocks/>
          </p:cNvCxnSpPr>
          <p:nvPr/>
        </p:nvCxnSpPr>
        <p:spPr>
          <a:xfrm>
            <a:off x="457202" y="2971800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15155DD2-E2BA-4E9C-9B76-B0D6DF87D093}"/>
              </a:ext>
            </a:extLst>
          </p:cNvPr>
          <p:cNvCxnSpPr>
            <a:cxnSpLocks/>
          </p:cNvCxnSpPr>
          <p:nvPr/>
        </p:nvCxnSpPr>
        <p:spPr>
          <a:xfrm flipH="1">
            <a:off x="457201" y="2553427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DA6A9740-E5FB-44CD-AF91-343771FD1271}"/>
              </a:ext>
            </a:extLst>
          </p:cNvPr>
          <p:cNvCxnSpPr>
            <a:cxnSpLocks/>
          </p:cNvCxnSpPr>
          <p:nvPr/>
        </p:nvCxnSpPr>
        <p:spPr>
          <a:xfrm flipV="1">
            <a:off x="457200" y="2553427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CBD3134D-F278-4801-9283-05042B37C372}"/>
              </a:ext>
            </a:extLst>
          </p:cNvPr>
          <p:cNvCxnSpPr>
            <a:cxnSpLocks/>
          </p:cNvCxnSpPr>
          <p:nvPr/>
        </p:nvCxnSpPr>
        <p:spPr>
          <a:xfrm flipV="1">
            <a:off x="5486400" y="2553427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2E3B3D66-44EF-4254-B34C-793D4926197C}"/>
              </a:ext>
            </a:extLst>
          </p:cNvPr>
          <p:cNvCxnSpPr>
            <a:cxnSpLocks/>
          </p:cNvCxnSpPr>
          <p:nvPr/>
        </p:nvCxnSpPr>
        <p:spPr>
          <a:xfrm flipH="1">
            <a:off x="5294744" y="4105135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50B2037D-D099-4209-B854-72FD4ECEB03A}"/>
              </a:ext>
            </a:extLst>
          </p:cNvPr>
          <p:cNvCxnSpPr>
            <a:cxnSpLocks/>
          </p:cNvCxnSpPr>
          <p:nvPr/>
        </p:nvCxnSpPr>
        <p:spPr>
          <a:xfrm flipH="1">
            <a:off x="5294744" y="5218544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5AB93A2A-D60C-46AC-BB02-03FB742B31B5}"/>
              </a:ext>
            </a:extLst>
          </p:cNvPr>
          <p:cNvCxnSpPr/>
          <p:nvPr/>
        </p:nvCxnSpPr>
        <p:spPr>
          <a:xfrm flipV="1">
            <a:off x="5073870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71878902-2B68-4236-8F37-C7E4B39B9A45}"/>
              </a:ext>
            </a:extLst>
          </p:cNvPr>
          <p:cNvCxnSpPr>
            <a:cxnSpLocks/>
          </p:cNvCxnSpPr>
          <p:nvPr/>
        </p:nvCxnSpPr>
        <p:spPr>
          <a:xfrm flipV="1">
            <a:off x="5077045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EDF9FD2E-2D98-41E4-B325-3750CD80C8C9}"/>
              </a:ext>
            </a:extLst>
          </p:cNvPr>
          <p:cNvCxnSpPr>
            <a:cxnSpLocks/>
          </p:cNvCxnSpPr>
          <p:nvPr/>
        </p:nvCxnSpPr>
        <p:spPr>
          <a:xfrm flipH="1" flipV="1">
            <a:off x="5101048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650765D2-BEAE-48C8-B88B-6110EE26CF08}"/>
              </a:ext>
            </a:extLst>
          </p:cNvPr>
          <p:cNvCxnSpPr>
            <a:cxnSpLocks/>
          </p:cNvCxnSpPr>
          <p:nvPr/>
        </p:nvCxnSpPr>
        <p:spPr>
          <a:xfrm flipH="1" flipV="1">
            <a:off x="5092342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A0CE352B-A8E3-47D1-8F04-A899E36936CF}"/>
              </a:ext>
            </a:extLst>
          </p:cNvPr>
          <p:cNvCxnSpPr>
            <a:cxnSpLocks/>
          </p:cNvCxnSpPr>
          <p:nvPr/>
        </p:nvCxnSpPr>
        <p:spPr>
          <a:xfrm flipV="1">
            <a:off x="5105400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44853198-83DA-4D0C-B588-099DBBC00102}"/>
              </a:ext>
            </a:extLst>
          </p:cNvPr>
          <p:cNvCxnSpPr>
            <a:cxnSpLocks/>
          </p:cNvCxnSpPr>
          <p:nvPr/>
        </p:nvCxnSpPr>
        <p:spPr>
          <a:xfrm flipV="1">
            <a:off x="4696045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8CA4961B-058A-42AC-B81D-146770D61684}"/>
              </a:ext>
            </a:extLst>
          </p:cNvPr>
          <p:cNvCxnSpPr>
            <a:cxnSpLocks/>
          </p:cNvCxnSpPr>
          <p:nvPr/>
        </p:nvCxnSpPr>
        <p:spPr>
          <a:xfrm flipH="1">
            <a:off x="4696045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D46D7A44-E524-425D-9D8F-C93C2FD9064E}"/>
              </a:ext>
            </a:extLst>
          </p:cNvPr>
          <p:cNvCxnSpPr>
            <a:cxnSpLocks/>
          </p:cNvCxnSpPr>
          <p:nvPr/>
        </p:nvCxnSpPr>
        <p:spPr>
          <a:xfrm flipH="1">
            <a:off x="4696046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03DC66FF-A7C5-4AAC-BD45-8BA074F8FF09}"/>
              </a:ext>
            </a:extLst>
          </p:cNvPr>
          <p:cNvCxnSpPr/>
          <p:nvPr/>
        </p:nvCxnSpPr>
        <p:spPr>
          <a:xfrm flipV="1">
            <a:off x="3702270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3DBE8BF9-DF3C-4739-8A64-50AB3EA37AE7}"/>
              </a:ext>
            </a:extLst>
          </p:cNvPr>
          <p:cNvCxnSpPr>
            <a:cxnSpLocks/>
          </p:cNvCxnSpPr>
          <p:nvPr/>
        </p:nvCxnSpPr>
        <p:spPr>
          <a:xfrm flipV="1">
            <a:off x="3705445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C896EDA4-6F65-4C47-A00F-10DDEDD6C6AD}"/>
              </a:ext>
            </a:extLst>
          </p:cNvPr>
          <p:cNvCxnSpPr>
            <a:cxnSpLocks/>
          </p:cNvCxnSpPr>
          <p:nvPr/>
        </p:nvCxnSpPr>
        <p:spPr>
          <a:xfrm flipH="1" flipV="1">
            <a:off x="3729448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04B8F4E8-5494-4BB6-A4C4-62D56435A8AE}"/>
              </a:ext>
            </a:extLst>
          </p:cNvPr>
          <p:cNvCxnSpPr>
            <a:cxnSpLocks/>
          </p:cNvCxnSpPr>
          <p:nvPr/>
        </p:nvCxnSpPr>
        <p:spPr>
          <a:xfrm flipH="1" flipV="1">
            <a:off x="3720742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3369BA12-8B05-4570-BEFE-21C9386C080C}"/>
              </a:ext>
            </a:extLst>
          </p:cNvPr>
          <p:cNvCxnSpPr>
            <a:cxnSpLocks/>
          </p:cNvCxnSpPr>
          <p:nvPr/>
        </p:nvCxnSpPr>
        <p:spPr>
          <a:xfrm flipV="1">
            <a:off x="3733800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C03384C5-A320-4BF6-9B85-7EFCB185CDC8}"/>
              </a:ext>
            </a:extLst>
          </p:cNvPr>
          <p:cNvCxnSpPr>
            <a:cxnSpLocks/>
          </p:cNvCxnSpPr>
          <p:nvPr/>
        </p:nvCxnSpPr>
        <p:spPr>
          <a:xfrm flipV="1">
            <a:off x="3324445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E15D9D9E-F0F3-464E-9807-B4562B18BE1F}"/>
              </a:ext>
            </a:extLst>
          </p:cNvPr>
          <p:cNvCxnSpPr>
            <a:cxnSpLocks/>
          </p:cNvCxnSpPr>
          <p:nvPr/>
        </p:nvCxnSpPr>
        <p:spPr>
          <a:xfrm flipH="1">
            <a:off x="3324445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991AAFE5-7E49-4872-9A0A-2C86BF23F5D2}"/>
              </a:ext>
            </a:extLst>
          </p:cNvPr>
          <p:cNvCxnSpPr>
            <a:cxnSpLocks/>
          </p:cNvCxnSpPr>
          <p:nvPr/>
        </p:nvCxnSpPr>
        <p:spPr>
          <a:xfrm flipH="1">
            <a:off x="3324446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E217CAED-BAA4-472D-835B-41CF5C6DCAD4}"/>
              </a:ext>
            </a:extLst>
          </p:cNvPr>
          <p:cNvCxnSpPr/>
          <p:nvPr/>
        </p:nvCxnSpPr>
        <p:spPr>
          <a:xfrm flipV="1">
            <a:off x="2359025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1741F09C-11A8-4E9A-8FD1-0B65E0BC583C}"/>
              </a:ext>
            </a:extLst>
          </p:cNvPr>
          <p:cNvCxnSpPr>
            <a:cxnSpLocks/>
          </p:cNvCxnSpPr>
          <p:nvPr/>
        </p:nvCxnSpPr>
        <p:spPr>
          <a:xfrm flipV="1">
            <a:off x="2362200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C5B091DB-DD94-4E21-AFAA-DC7C21B1D6E2}"/>
              </a:ext>
            </a:extLst>
          </p:cNvPr>
          <p:cNvCxnSpPr>
            <a:cxnSpLocks/>
          </p:cNvCxnSpPr>
          <p:nvPr/>
        </p:nvCxnSpPr>
        <p:spPr>
          <a:xfrm flipH="1" flipV="1">
            <a:off x="2386203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6619C324-43EF-4185-B79A-F66529CBE10B}"/>
              </a:ext>
            </a:extLst>
          </p:cNvPr>
          <p:cNvCxnSpPr>
            <a:cxnSpLocks/>
          </p:cNvCxnSpPr>
          <p:nvPr/>
        </p:nvCxnSpPr>
        <p:spPr>
          <a:xfrm flipH="1" flipV="1">
            <a:off x="2377497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4FDD9E19-9EC4-45FD-9EE2-75D8583B9839}"/>
              </a:ext>
            </a:extLst>
          </p:cNvPr>
          <p:cNvCxnSpPr>
            <a:cxnSpLocks/>
          </p:cNvCxnSpPr>
          <p:nvPr/>
        </p:nvCxnSpPr>
        <p:spPr>
          <a:xfrm flipV="1">
            <a:off x="2390555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BEAC14DF-E26E-4CD9-8A52-2C999759E340}"/>
              </a:ext>
            </a:extLst>
          </p:cNvPr>
          <p:cNvCxnSpPr>
            <a:cxnSpLocks/>
          </p:cNvCxnSpPr>
          <p:nvPr/>
        </p:nvCxnSpPr>
        <p:spPr>
          <a:xfrm flipV="1">
            <a:off x="1981200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70871159-345B-48FD-A3D3-F90FF9A3732A}"/>
              </a:ext>
            </a:extLst>
          </p:cNvPr>
          <p:cNvCxnSpPr>
            <a:cxnSpLocks/>
          </p:cNvCxnSpPr>
          <p:nvPr/>
        </p:nvCxnSpPr>
        <p:spPr>
          <a:xfrm flipH="1">
            <a:off x="1981200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585F5CB9-A2A3-49F9-8AA0-CBFA6DD4BEDC}"/>
              </a:ext>
            </a:extLst>
          </p:cNvPr>
          <p:cNvCxnSpPr>
            <a:cxnSpLocks/>
          </p:cNvCxnSpPr>
          <p:nvPr/>
        </p:nvCxnSpPr>
        <p:spPr>
          <a:xfrm flipH="1">
            <a:off x="1981201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61C9761-EB91-4C99-899B-40BD1D43F6F0}"/>
              </a:ext>
            </a:extLst>
          </p:cNvPr>
          <p:cNvCxnSpPr/>
          <p:nvPr/>
        </p:nvCxnSpPr>
        <p:spPr>
          <a:xfrm flipV="1">
            <a:off x="987425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373C11A-8CE7-44D7-BB34-CDC2BBF09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D3764-E70E-4EA7-ADF0-4E47A866D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8620" y="1676399"/>
            <a:ext cx="3577088" cy="3303063"/>
          </a:xfrm>
        </p:spPr>
        <p:txBody>
          <a:bodyPr/>
          <a:lstStyle/>
          <a:p>
            <a:r>
              <a:rPr lang="en-US" dirty="0"/>
              <a:t>Route from 01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13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Pass through MS12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ADC373-7194-4753-AD2D-64ECDA9C1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97FF8A9-78D3-404B-A7A5-40C74DF0CF5A}"/>
              </a:ext>
            </a:extLst>
          </p:cNvPr>
          <p:cNvCxnSpPr>
            <a:cxnSpLocks/>
          </p:cNvCxnSpPr>
          <p:nvPr/>
        </p:nvCxnSpPr>
        <p:spPr>
          <a:xfrm flipV="1">
            <a:off x="990600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77EC30A-1C9B-4AA9-B629-9CC1A904483A}"/>
              </a:ext>
            </a:extLst>
          </p:cNvPr>
          <p:cNvCxnSpPr>
            <a:cxnSpLocks/>
            <a:endCxn id="43" idx="2"/>
          </p:cNvCxnSpPr>
          <p:nvPr/>
        </p:nvCxnSpPr>
        <p:spPr>
          <a:xfrm flipH="1" flipV="1">
            <a:off x="1014603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503162C3-76BA-40D2-8A02-B8A7A16760B8}"/>
              </a:ext>
            </a:extLst>
          </p:cNvPr>
          <p:cNvSpPr txBox="1"/>
          <p:nvPr/>
        </p:nvSpPr>
        <p:spPr>
          <a:xfrm>
            <a:off x="722868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22B9F23-725D-415F-8412-296AD5A1F064}"/>
              </a:ext>
            </a:extLst>
          </p:cNvPr>
          <p:cNvSpPr txBox="1"/>
          <p:nvPr/>
        </p:nvSpPr>
        <p:spPr>
          <a:xfrm>
            <a:off x="2061754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A0D32D0-BE2B-47E4-8658-3F47F7B9FA74}"/>
              </a:ext>
            </a:extLst>
          </p:cNvPr>
          <p:cNvSpPr txBox="1"/>
          <p:nvPr/>
        </p:nvSpPr>
        <p:spPr>
          <a:xfrm>
            <a:off x="3433354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02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4014A40-7120-405E-BE5B-F2260BDE5C5A}"/>
              </a:ext>
            </a:extLst>
          </p:cNvPr>
          <p:cNvSpPr txBox="1"/>
          <p:nvPr/>
        </p:nvSpPr>
        <p:spPr>
          <a:xfrm>
            <a:off x="4804954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03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9213A01-D188-42EC-95FD-0EBD0295FB3E}"/>
              </a:ext>
            </a:extLst>
          </p:cNvPr>
          <p:cNvSpPr txBox="1"/>
          <p:nvPr/>
        </p:nvSpPr>
        <p:spPr>
          <a:xfrm>
            <a:off x="727220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83F3BB1-C875-4D68-8EA7-347FFB95235C}"/>
              </a:ext>
            </a:extLst>
          </p:cNvPr>
          <p:cNvSpPr txBox="1"/>
          <p:nvPr/>
        </p:nvSpPr>
        <p:spPr>
          <a:xfrm>
            <a:off x="2066106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97D3498-8F95-4114-A561-2AD04BCBFC87}"/>
              </a:ext>
            </a:extLst>
          </p:cNvPr>
          <p:cNvSpPr txBox="1"/>
          <p:nvPr/>
        </p:nvSpPr>
        <p:spPr>
          <a:xfrm>
            <a:off x="3437706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5DC6C28-B79F-46F3-A0A4-37DCAB15C4D3}"/>
              </a:ext>
            </a:extLst>
          </p:cNvPr>
          <p:cNvSpPr txBox="1"/>
          <p:nvPr/>
        </p:nvSpPr>
        <p:spPr>
          <a:xfrm>
            <a:off x="4809306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13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07A3E18-B9D2-45B9-8AB1-DEDE4303E829}"/>
              </a:ext>
            </a:extLst>
          </p:cNvPr>
          <p:cNvSpPr txBox="1"/>
          <p:nvPr/>
        </p:nvSpPr>
        <p:spPr>
          <a:xfrm>
            <a:off x="718514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3756372-2071-4054-AB75-60C79C45B9CA}"/>
              </a:ext>
            </a:extLst>
          </p:cNvPr>
          <p:cNvSpPr txBox="1"/>
          <p:nvPr/>
        </p:nvSpPr>
        <p:spPr>
          <a:xfrm>
            <a:off x="2057400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10D39E9-D981-4E44-A44B-7C2F3F72C9F8}"/>
              </a:ext>
            </a:extLst>
          </p:cNvPr>
          <p:cNvSpPr txBox="1"/>
          <p:nvPr/>
        </p:nvSpPr>
        <p:spPr>
          <a:xfrm>
            <a:off x="3429000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5194A3C-E1BF-4007-94EA-B1D8D744E8BE}"/>
              </a:ext>
            </a:extLst>
          </p:cNvPr>
          <p:cNvSpPr txBox="1"/>
          <p:nvPr/>
        </p:nvSpPr>
        <p:spPr>
          <a:xfrm>
            <a:off x="4800600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23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41AE678-28A0-4E06-9318-5E21172B260A}"/>
              </a:ext>
            </a:extLst>
          </p:cNvPr>
          <p:cNvSpPr txBox="1"/>
          <p:nvPr/>
        </p:nvSpPr>
        <p:spPr>
          <a:xfrm>
            <a:off x="727218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13418E5-2BAF-4951-AAD6-5076BEB67626}"/>
              </a:ext>
            </a:extLst>
          </p:cNvPr>
          <p:cNvSpPr txBox="1"/>
          <p:nvPr/>
        </p:nvSpPr>
        <p:spPr>
          <a:xfrm>
            <a:off x="2066104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DA4AFD1-9CC6-4EF1-89C2-ACAB400226F9}"/>
              </a:ext>
            </a:extLst>
          </p:cNvPr>
          <p:cNvSpPr txBox="1"/>
          <p:nvPr/>
        </p:nvSpPr>
        <p:spPr>
          <a:xfrm>
            <a:off x="3437704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32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A53DA7F-7814-4C0C-85FD-06472239FCE9}"/>
              </a:ext>
            </a:extLst>
          </p:cNvPr>
          <p:cNvSpPr txBox="1"/>
          <p:nvPr/>
        </p:nvSpPr>
        <p:spPr>
          <a:xfrm>
            <a:off x="4809304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33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D45BB343-CDE8-4103-BDCA-3DA91C77F7B7}"/>
              </a:ext>
            </a:extLst>
          </p:cNvPr>
          <p:cNvCxnSpPr>
            <a:cxnSpLocks/>
            <a:endCxn id="47" idx="2"/>
          </p:cNvCxnSpPr>
          <p:nvPr/>
        </p:nvCxnSpPr>
        <p:spPr>
          <a:xfrm flipH="1" flipV="1">
            <a:off x="1005897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A7B72B50-9AD6-4AC9-AE0A-6C6CE8BC87D3}"/>
              </a:ext>
            </a:extLst>
          </p:cNvPr>
          <p:cNvCxnSpPr>
            <a:cxnSpLocks/>
          </p:cNvCxnSpPr>
          <p:nvPr/>
        </p:nvCxnSpPr>
        <p:spPr>
          <a:xfrm flipV="1">
            <a:off x="1018955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ABD05F5A-3F64-4C41-BF72-58B840428DDE}"/>
              </a:ext>
            </a:extLst>
          </p:cNvPr>
          <p:cNvCxnSpPr>
            <a:cxnSpLocks/>
          </p:cNvCxnSpPr>
          <p:nvPr/>
        </p:nvCxnSpPr>
        <p:spPr>
          <a:xfrm>
            <a:off x="3998743" y="5216766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925C4F6A-50B7-4FE1-9A27-D26A7003FCC4}"/>
              </a:ext>
            </a:extLst>
          </p:cNvPr>
          <p:cNvCxnSpPr>
            <a:cxnSpLocks/>
          </p:cNvCxnSpPr>
          <p:nvPr/>
        </p:nvCxnSpPr>
        <p:spPr>
          <a:xfrm>
            <a:off x="1297633" y="5216235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D1DB8739-624D-4F88-8006-03F4CBA5C5FF}"/>
              </a:ext>
            </a:extLst>
          </p:cNvPr>
          <p:cNvCxnSpPr>
            <a:cxnSpLocks/>
          </p:cNvCxnSpPr>
          <p:nvPr/>
        </p:nvCxnSpPr>
        <p:spPr>
          <a:xfrm>
            <a:off x="2627815" y="5216238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2800EC72-DACA-4FE6-A8B6-E697465FD414}"/>
              </a:ext>
            </a:extLst>
          </p:cNvPr>
          <p:cNvCxnSpPr>
            <a:cxnSpLocks/>
          </p:cNvCxnSpPr>
          <p:nvPr/>
        </p:nvCxnSpPr>
        <p:spPr>
          <a:xfrm>
            <a:off x="457202" y="5218973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B93EFD72-1520-4DE0-91B6-A287320F9A13}"/>
              </a:ext>
            </a:extLst>
          </p:cNvPr>
          <p:cNvCxnSpPr>
            <a:cxnSpLocks/>
          </p:cNvCxnSpPr>
          <p:nvPr/>
        </p:nvCxnSpPr>
        <p:spPr>
          <a:xfrm flipV="1">
            <a:off x="609600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FE7B237D-729A-44F4-A2AA-C9AFC318E5AE}"/>
              </a:ext>
            </a:extLst>
          </p:cNvPr>
          <p:cNvCxnSpPr>
            <a:cxnSpLocks/>
          </p:cNvCxnSpPr>
          <p:nvPr/>
        </p:nvCxnSpPr>
        <p:spPr>
          <a:xfrm flipH="1">
            <a:off x="609600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EF287097-3ADE-4529-A198-EC712C8DCA1C}"/>
              </a:ext>
            </a:extLst>
          </p:cNvPr>
          <p:cNvCxnSpPr>
            <a:cxnSpLocks/>
          </p:cNvCxnSpPr>
          <p:nvPr/>
        </p:nvCxnSpPr>
        <p:spPr>
          <a:xfrm flipH="1">
            <a:off x="609601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A0E902DD-52CB-44EC-9A36-F403F647EB86}"/>
              </a:ext>
            </a:extLst>
          </p:cNvPr>
          <p:cNvCxnSpPr>
            <a:cxnSpLocks/>
          </p:cNvCxnSpPr>
          <p:nvPr/>
        </p:nvCxnSpPr>
        <p:spPr>
          <a:xfrm flipH="1">
            <a:off x="457201" y="4800600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63742432-36A1-4536-80BF-B51F321D0500}"/>
              </a:ext>
            </a:extLst>
          </p:cNvPr>
          <p:cNvCxnSpPr>
            <a:cxnSpLocks/>
          </p:cNvCxnSpPr>
          <p:nvPr/>
        </p:nvCxnSpPr>
        <p:spPr>
          <a:xfrm flipV="1">
            <a:off x="457200" y="48006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C15152AC-946B-4DD0-B8F1-175CC1695A9E}"/>
              </a:ext>
            </a:extLst>
          </p:cNvPr>
          <p:cNvCxnSpPr>
            <a:cxnSpLocks/>
          </p:cNvCxnSpPr>
          <p:nvPr/>
        </p:nvCxnSpPr>
        <p:spPr>
          <a:xfrm flipV="1">
            <a:off x="5486400" y="48006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79550232-059B-4976-9ED5-3D0EB6A02639}"/>
              </a:ext>
            </a:extLst>
          </p:cNvPr>
          <p:cNvCxnSpPr>
            <a:cxnSpLocks/>
          </p:cNvCxnSpPr>
          <p:nvPr/>
        </p:nvCxnSpPr>
        <p:spPr>
          <a:xfrm>
            <a:off x="3998743" y="4103357"/>
            <a:ext cx="807719" cy="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F474E944-3564-4E3A-B12F-8D04F3E6CD05}"/>
              </a:ext>
            </a:extLst>
          </p:cNvPr>
          <p:cNvCxnSpPr>
            <a:cxnSpLocks/>
          </p:cNvCxnSpPr>
          <p:nvPr/>
        </p:nvCxnSpPr>
        <p:spPr>
          <a:xfrm>
            <a:off x="1297633" y="4102826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DA86B892-6392-47B8-B892-4A362C0F7F85}"/>
              </a:ext>
            </a:extLst>
          </p:cNvPr>
          <p:cNvCxnSpPr>
            <a:cxnSpLocks/>
          </p:cNvCxnSpPr>
          <p:nvPr/>
        </p:nvCxnSpPr>
        <p:spPr>
          <a:xfrm>
            <a:off x="2627815" y="4102829"/>
            <a:ext cx="801185" cy="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C7759519-D95D-4B8D-92EB-E72CB3778C5F}"/>
              </a:ext>
            </a:extLst>
          </p:cNvPr>
          <p:cNvCxnSpPr>
            <a:cxnSpLocks/>
          </p:cNvCxnSpPr>
          <p:nvPr/>
        </p:nvCxnSpPr>
        <p:spPr>
          <a:xfrm>
            <a:off x="457202" y="4105564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0BBB59DD-253F-48B1-B4B2-3210F870E7EB}"/>
              </a:ext>
            </a:extLst>
          </p:cNvPr>
          <p:cNvCxnSpPr>
            <a:cxnSpLocks/>
          </p:cNvCxnSpPr>
          <p:nvPr/>
        </p:nvCxnSpPr>
        <p:spPr>
          <a:xfrm flipH="1">
            <a:off x="457201" y="3687191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91929C40-DE72-487D-892D-F085159AD62A}"/>
              </a:ext>
            </a:extLst>
          </p:cNvPr>
          <p:cNvCxnSpPr>
            <a:cxnSpLocks/>
          </p:cNvCxnSpPr>
          <p:nvPr/>
        </p:nvCxnSpPr>
        <p:spPr>
          <a:xfrm flipV="1">
            <a:off x="457200" y="3687191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A762343E-8348-48D9-8311-113EAA5D2184}"/>
              </a:ext>
            </a:extLst>
          </p:cNvPr>
          <p:cNvCxnSpPr>
            <a:cxnSpLocks/>
          </p:cNvCxnSpPr>
          <p:nvPr/>
        </p:nvCxnSpPr>
        <p:spPr>
          <a:xfrm flipV="1">
            <a:off x="5486400" y="3687191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3204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7B4162-3631-436A-B7D6-11F58C94E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sp>
        <p:nvSpPr>
          <p:cNvPr id="7" name="Line 9">
            <a:extLst>
              <a:ext uri="{FF2B5EF4-FFF2-40B4-BE49-F238E27FC236}">
                <a16:creationId xmlns:a16="http://schemas.microsoft.com/office/drawing/2014/main" id="{E09EB71D-270B-4C2B-8B79-67515E3029A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441" y="457441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AutoShape 10">
            <a:extLst>
              <a:ext uri="{FF2B5EF4-FFF2-40B4-BE49-F238E27FC236}">
                <a16:creationId xmlns:a16="http://schemas.microsoft.com/office/drawing/2014/main" id="{C68596C0-9C9F-4EF4-BA2E-97397380A86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841851" y="4300942"/>
            <a:ext cx="1253698" cy="304436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73">
            <a:extLst>
              <a:ext uri="{FF2B5EF4-FFF2-40B4-BE49-F238E27FC236}">
                <a16:creationId xmlns:a16="http://schemas.microsoft.com/office/drawing/2014/main" id="{7851A39A-12F1-4A79-A7CA-CB5F7F874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735" y="4898301"/>
            <a:ext cx="120257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vert_ring_in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AutoShape 10">
            <a:extLst>
              <a:ext uri="{FF2B5EF4-FFF2-40B4-BE49-F238E27FC236}">
                <a16:creationId xmlns:a16="http://schemas.microsoft.com/office/drawing/2014/main" id="{ADEAD32C-89C2-4E46-97A3-2BF06DBB7DA9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1154207" y="2711086"/>
            <a:ext cx="1044392" cy="30480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10">
            <a:extLst>
              <a:ext uri="{FF2B5EF4-FFF2-40B4-BE49-F238E27FC236}">
                <a16:creationId xmlns:a16="http://schemas.microsoft.com/office/drawing/2014/main" id="{D7DE259F-8D1D-42FF-A144-1BBBA04FE621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4519449" y="1361511"/>
            <a:ext cx="1347951" cy="255461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" name="Text Box 73">
            <a:extLst>
              <a:ext uri="{FF2B5EF4-FFF2-40B4-BE49-F238E27FC236}">
                <a16:creationId xmlns:a16="http://schemas.microsoft.com/office/drawing/2014/main" id="{BD52B042-B4CC-4479-924A-A4B376533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349" y="1792015"/>
            <a:ext cx="130516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vert_ring_out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Line 9">
            <a:extLst>
              <a:ext uri="{FF2B5EF4-FFF2-40B4-BE49-F238E27FC236}">
                <a16:creationId xmlns:a16="http://schemas.microsoft.com/office/drawing/2014/main" id="{EB509E79-E2C5-48F6-9775-9DB91C06A57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441" y="1861685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9">
            <a:extLst>
              <a:ext uri="{FF2B5EF4-FFF2-40B4-BE49-F238E27FC236}">
                <a16:creationId xmlns:a16="http://schemas.microsoft.com/office/drawing/2014/main" id="{0C312964-6FA0-48FA-B696-6215361ACBAB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2746464" y="-699759"/>
            <a:ext cx="0" cy="2514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9">
            <a:extLst>
              <a:ext uri="{FF2B5EF4-FFF2-40B4-BE49-F238E27FC236}">
                <a16:creationId xmlns:a16="http://schemas.microsoft.com/office/drawing/2014/main" id="{15690E58-D4A0-4ECD-A252-6990F873CFFE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6629400" y="-951223"/>
            <a:ext cx="0" cy="2895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Text Box 73">
            <a:extLst>
              <a:ext uri="{FF2B5EF4-FFF2-40B4-BE49-F238E27FC236}">
                <a16:creationId xmlns:a16="http://schemas.microsoft.com/office/drawing/2014/main" id="{43579A69-1246-492F-902A-F86FF7E8B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8427" y="152400"/>
            <a:ext cx="142838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hori_ring_out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Text Box 73">
            <a:extLst>
              <a:ext uri="{FF2B5EF4-FFF2-40B4-BE49-F238E27FC236}">
                <a16:creationId xmlns:a16="http://schemas.microsoft.com/office/drawing/2014/main" id="{100EB54F-B7F9-44CB-8FD8-0EEAFB513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72689"/>
            <a:ext cx="121379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hori_ring_in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2" name="Line 9">
            <a:extLst>
              <a:ext uri="{FF2B5EF4-FFF2-40B4-BE49-F238E27FC236}">
                <a16:creationId xmlns:a16="http://schemas.microsoft.com/office/drawing/2014/main" id="{41C0BC99-BA6B-44AC-990C-16A25D0B2A77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8094085" y="3933142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Text Box 73">
            <a:extLst>
              <a:ext uri="{FF2B5EF4-FFF2-40B4-BE49-F238E27FC236}">
                <a16:creationId xmlns:a16="http://schemas.microsoft.com/office/drawing/2014/main" id="{26B7CFD0-15A8-44E1-BF85-6C05C3BAF9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4172812"/>
            <a:ext cx="129234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data_to_venv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5" name="Line 9">
            <a:extLst>
              <a:ext uri="{FF2B5EF4-FFF2-40B4-BE49-F238E27FC236}">
                <a16:creationId xmlns:a16="http://schemas.microsoft.com/office/drawing/2014/main" id="{6BD2302E-67BE-4ED4-9278-6778558CAFF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160261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Text Box 73">
            <a:extLst>
              <a:ext uri="{FF2B5EF4-FFF2-40B4-BE49-F238E27FC236}">
                <a16:creationId xmlns:a16="http://schemas.microsoft.com/office/drawing/2014/main" id="{5273BFBD-355B-4F0B-9044-F3809F5DF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8366" y="4787275"/>
            <a:ext cx="77062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empty</a:t>
            </a:r>
          </a:p>
        </p:txBody>
      </p:sp>
      <p:sp>
        <p:nvSpPr>
          <p:cNvPr id="30" name="Line 9">
            <a:extLst>
              <a:ext uri="{FF2B5EF4-FFF2-40B4-BE49-F238E27FC236}">
                <a16:creationId xmlns:a16="http://schemas.microsoft.com/office/drawing/2014/main" id="{925B7DF9-9F78-4315-8B89-24CD5C8C5C08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5650698" y="2375227"/>
            <a:ext cx="0" cy="333156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Line 9">
            <a:extLst>
              <a:ext uri="{FF2B5EF4-FFF2-40B4-BE49-F238E27FC236}">
                <a16:creationId xmlns:a16="http://schemas.microsoft.com/office/drawing/2014/main" id="{CFB407CE-3DFD-4FA1-B4C5-C76588E135AF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6934840" y="4421371"/>
            <a:ext cx="0" cy="76328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Text Box 73">
            <a:extLst>
              <a:ext uri="{FF2B5EF4-FFF2-40B4-BE49-F238E27FC236}">
                <a16:creationId xmlns:a16="http://schemas.microsoft.com/office/drawing/2014/main" id="{16D35058-BFC1-4D00-9321-A558FD74B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3560" y="2156187"/>
            <a:ext cx="79153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empty</a:t>
            </a:r>
          </a:p>
        </p:txBody>
      </p:sp>
      <p:sp>
        <p:nvSpPr>
          <p:cNvPr id="34" name="Text Box 73">
            <a:extLst>
              <a:ext uri="{FF2B5EF4-FFF2-40B4-BE49-F238E27FC236}">
                <a16:creationId xmlns:a16="http://schemas.microsoft.com/office/drawing/2014/main" id="{C15A61F9-48FD-4FE6-9A2E-F93D353D3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1535" y="1602610"/>
            <a:ext cx="86407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empty</a:t>
            </a:r>
          </a:p>
        </p:txBody>
      </p:sp>
      <p:sp>
        <p:nvSpPr>
          <p:cNvPr id="35" name="Line 9">
            <a:extLst>
              <a:ext uri="{FF2B5EF4-FFF2-40B4-BE49-F238E27FC236}">
                <a16:creationId xmlns:a16="http://schemas.microsoft.com/office/drawing/2014/main" id="{BB6B4972-4236-48E2-9337-5AA7C0C6C27D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1602610"/>
            <a:ext cx="0" cy="3526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Line 9">
            <a:extLst>
              <a:ext uri="{FF2B5EF4-FFF2-40B4-BE49-F238E27FC236}">
                <a16:creationId xmlns:a16="http://schemas.microsoft.com/office/drawing/2014/main" id="{E3F2F81C-AA5C-4A6C-A01D-AD284449A319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1098368" y="2426652"/>
            <a:ext cx="0" cy="85126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Line 9">
            <a:extLst>
              <a:ext uri="{FF2B5EF4-FFF2-40B4-BE49-F238E27FC236}">
                <a16:creationId xmlns:a16="http://schemas.microsoft.com/office/drawing/2014/main" id="{ED1E3D7D-B7C8-4AA5-8888-14AB9A878CD7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2019300" y="2280785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Text Box 73">
            <a:extLst>
              <a:ext uri="{FF2B5EF4-FFF2-40B4-BE49-F238E27FC236}">
                <a16:creationId xmlns:a16="http://schemas.microsoft.com/office/drawing/2014/main" id="{6340094E-9BB0-44AD-B21B-D2983342B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0291" y="2563861"/>
            <a:ext cx="155403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data_from_</a:t>
            </a:r>
            <a:r>
              <a:rPr lang="en-US" sz="1600" dirty="0" err="1"/>
              <a:t>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1" name="Line 9">
            <a:extLst>
              <a:ext uri="{FF2B5EF4-FFF2-40B4-BE49-F238E27FC236}">
                <a16:creationId xmlns:a16="http://schemas.microsoft.com/office/drawing/2014/main" id="{B7C87216-9ED2-4094-B3EB-FC1DE1AAF0C6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2232950" y="2829134"/>
            <a:ext cx="0" cy="808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" name="Line 9">
            <a:extLst>
              <a:ext uri="{FF2B5EF4-FFF2-40B4-BE49-F238E27FC236}">
                <a16:creationId xmlns:a16="http://schemas.microsoft.com/office/drawing/2014/main" id="{1F75BC20-98BA-4BE1-A4DB-902A34E8ABE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37100" y="3233283"/>
            <a:ext cx="0" cy="136697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Line 9">
            <a:extLst>
              <a:ext uri="{FF2B5EF4-FFF2-40B4-BE49-F238E27FC236}">
                <a16:creationId xmlns:a16="http://schemas.microsoft.com/office/drawing/2014/main" id="{10ECF117-7582-4CDA-BDF1-1345CD188B0A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1602609"/>
            <a:ext cx="0" cy="297179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Line 9">
            <a:extLst>
              <a:ext uri="{FF2B5EF4-FFF2-40B4-BE49-F238E27FC236}">
                <a16:creationId xmlns:a16="http://schemas.microsoft.com/office/drawing/2014/main" id="{30578231-1946-4BC1-9126-5DCA4D99CD4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1149" y="583475"/>
            <a:ext cx="0" cy="13977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Line 9">
            <a:extLst>
              <a:ext uri="{FF2B5EF4-FFF2-40B4-BE49-F238E27FC236}">
                <a16:creationId xmlns:a16="http://schemas.microsoft.com/office/drawing/2014/main" id="{55CF29E9-7DD4-4AE2-8FA4-FAD4B0A12EFA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4368208" y="1606551"/>
            <a:ext cx="0" cy="75411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Line 9">
            <a:extLst>
              <a:ext uri="{FF2B5EF4-FFF2-40B4-BE49-F238E27FC236}">
                <a16:creationId xmlns:a16="http://schemas.microsoft.com/office/drawing/2014/main" id="{E7DAC7AF-1A2A-4EE6-98AE-FBC39FD0B73D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1602610"/>
            <a:ext cx="0" cy="355121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Line 9">
            <a:extLst>
              <a:ext uri="{FF2B5EF4-FFF2-40B4-BE49-F238E27FC236}">
                <a16:creationId xmlns:a16="http://schemas.microsoft.com/office/drawing/2014/main" id="{BAB9F9EB-C1C8-4833-8A6D-5AF507A2784C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7097210" y="1131669"/>
            <a:ext cx="0" cy="340852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" name="Line 7">
            <a:extLst>
              <a:ext uri="{FF2B5EF4-FFF2-40B4-BE49-F238E27FC236}">
                <a16:creationId xmlns:a16="http://schemas.microsoft.com/office/drawing/2014/main" id="{B760C530-A547-4E32-8E09-973BCBE5C3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39786" y="2821810"/>
            <a:ext cx="358372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" name="Line 9">
            <a:extLst>
              <a:ext uri="{FF2B5EF4-FFF2-40B4-BE49-F238E27FC236}">
                <a16:creationId xmlns:a16="http://schemas.microsoft.com/office/drawing/2014/main" id="{AB782F31-6162-4A6A-AEA5-CC740E9453D6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4003315" y="1265590"/>
            <a:ext cx="0" cy="662633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" name="Line 9">
            <a:extLst>
              <a:ext uri="{FF2B5EF4-FFF2-40B4-BE49-F238E27FC236}">
                <a16:creationId xmlns:a16="http://schemas.microsoft.com/office/drawing/2014/main" id="{7750BF30-2ADC-4CCF-8E73-14C80C30DB91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8103507" y="3359442"/>
            <a:ext cx="0" cy="10094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" name="Text Box 73">
            <a:extLst>
              <a:ext uri="{FF2B5EF4-FFF2-40B4-BE49-F238E27FC236}">
                <a16:creationId xmlns:a16="http://schemas.microsoft.com/office/drawing/2014/main" id="{70C886E0-673D-448F-B6C4-0BCC852F2D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1730" y="3543586"/>
            <a:ext cx="118974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taking_data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0" name="Line 9">
            <a:extLst>
              <a:ext uri="{FF2B5EF4-FFF2-40B4-BE49-F238E27FC236}">
                <a16:creationId xmlns:a16="http://schemas.microsoft.com/office/drawing/2014/main" id="{F2AAA13F-001E-4E39-98ED-949B6DCD538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2849" y="481380"/>
            <a:ext cx="0" cy="880129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" name="Line 9">
            <a:extLst>
              <a:ext uri="{FF2B5EF4-FFF2-40B4-BE49-F238E27FC236}">
                <a16:creationId xmlns:a16="http://schemas.microsoft.com/office/drawing/2014/main" id="{B7637097-70E1-4230-8C89-29F4002EC35E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8125276" y="3058992"/>
            <a:ext cx="0" cy="10094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" name="Text Box 73">
            <a:extLst>
              <a:ext uri="{FF2B5EF4-FFF2-40B4-BE49-F238E27FC236}">
                <a16:creationId xmlns:a16="http://schemas.microsoft.com/office/drawing/2014/main" id="{5666686A-6DD6-4B8F-A3F2-0FF5EBA55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8301" y="3243136"/>
            <a:ext cx="190262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data_avail_for_venv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Line 9">
            <a:extLst>
              <a:ext uri="{FF2B5EF4-FFF2-40B4-BE49-F238E27FC236}">
                <a16:creationId xmlns:a16="http://schemas.microsoft.com/office/drawing/2014/main" id="{C486FE6F-32F3-42B2-B55B-A0EC406365CA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0108" y="1990436"/>
            <a:ext cx="0" cy="205057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" name="Content Placeholder 2">
            <a:extLst>
              <a:ext uri="{FF2B5EF4-FFF2-40B4-BE49-F238E27FC236}">
                <a16:creationId xmlns:a16="http://schemas.microsoft.com/office/drawing/2014/main" id="{4DB5891C-3A46-4D03-9E02-C6F10B1B7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075" y="5410200"/>
            <a:ext cx="7772400" cy="882007"/>
          </a:xfrm>
        </p:spPr>
        <p:txBody>
          <a:bodyPr/>
          <a:lstStyle/>
          <a:p>
            <a:r>
              <a:rPr lang="en-US" sz="2400" dirty="0"/>
              <a:t>Pass through MS02</a:t>
            </a:r>
          </a:p>
          <a:p>
            <a:r>
              <a:rPr lang="en-US" sz="2400" dirty="0"/>
              <a:t>Drive empty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sz="2400" dirty="0"/>
              <a:t> vertical ring</a:t>
            </a:r>
          </a:p>
        </p:txBody>
      </p:sp>
      <p:sp>
        <p:nvSpPr>
          <p:cNvPr id="45" name="Text Box 73">
            <a:extLst>
              <a:ext uri="{FF2B5EF4-FFF2-40B4-BE49-F238E27FC236}">
                <a16:creationId xmlns:a16="http://schemas.microsoft.com/office/drawing/2014/main" id="{D0E7EA79-D325-4006-A7BD-A3349E0C6A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8366" y="2217086"/>
            <a:ext cx="255668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can_accept_data_from_</a:t>
            </a:r>
            <a:r>
              <a:rPr lang="en-US" sz="1600" dirty="0" err="1"/>
              <a:t>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2" name="Line 9">
            <a:extLst>
              <a:ext uri="{FF2B5EF4-FFF2-40B4-BE49-F238E27FC236}">
                <a16:creationId xmlns:a16="http://schemas.microsoft.com/office/drawing/2014/main" id="{D2566321-2FE8-444F-B0E7-A7B47DB59481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8457560" y="2132960"/>
            <a:ext cx="0" cy="7632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075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73FC8853-C13E-4696-A0D0-11EF04CCC734}"/>
              </a:ext>
            </a:extLst>
          </p:cNvPr>
          <p:cNvCxnSpPr>
            <a:cxnSpLocks/>
          </p:cNvCxnSpPr>
          <p:nvPr/>
        </p:nvCxnSpPr>
        <p:spPr>
          <a:xfrm flipH="1">
            <a:off x="5294744" y="1941944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48507B72-1E15-42C4-AA35-E318121D8451}"/>
              </a:ext>
            </a:extLst>
          </p:cNvPr>
          <p:cNvCxnSpPr>
            <a:cxnSpLocks/>
          </p:cNvCxnSpPr>
          <p:nvPr/>
        </p:nvCxnSpPr>
        <p:spPr>
          <a:xfrm>
            <a:off x="3998743" y="1940166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E4B1E3A8-3AEC-446D-81AB-A7CD4FDF0DBB}"/>
              </a:ext>
            </a:extLst>
          </p:cNvPr>
          <p:cNvCxnSpPr>
            <a:cxnSpLocks/>
          </p:cNvCxnSpPr>
          <p:nvPr/>
        </p:nvCxnSpPr>
        <p:spPr>
          <a:xfrm>
            <a:off x="1297633" y="1939635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F926B32D-E6F2-44FD-8612-2ED65C48FB07}"/>
              </a:ext>
            </a:extLst>
          </p:cNvPr>
          <p:cNvCxnSpPr>
            <a:cxnSpLocks/>
          </p:cNvCxnSpPr>
          <p:nvPr/>
        </p:nvCxnSpPr>
        <p:spPr>
          <a:xfrm>
            <a:off x="2627815" y="1939638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63A1EAFA-288B-4D82-9F74-772D57197A80}"/>
              </a:ext>
            </a:extLst>
          </p:cNvPr>
          <p:cNvCxnSpPr>
            <a:cxnSpLocks/>
          </p:cNvCxnSpPr>
          <p:nvPr/>
        </p:nvCxnSpPr>
        <p:spPr>
          <a:xfrm>
            <a:off x="457202" y="1942373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9A932E87-15E3-42E3-A4CF-DB2AA79FB4CA}"/>
              </a:ext>
            </a:extLst>
          </p:cNvPr>
          <p:cNvCxnSpPr>
            <a:cxnSpLocks/>
          </p:cNvCxnSpPr>
          <p:nvPr/>
        </p:nvCxnSpPr>
        <p:spPr>
          <a:xfrm flipH="1">
            <a:off x="457201" y="1524000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D5B17892-95AA-4F6C-9DDB-1B7E56FAD1E2}"/>
              </a:ext>
            </a:extLst>
          </p:cNvPr>
          <p:cNvCxnSpPr>
            <a:cxnSpLocks/>
          </p:cNvCxnSpPr>
          <p:nvPr/>
        </p:nvCxnSpPr>
        <p:spPr>
          <a:xfrm flipV="1">
            <a:off x="457200" y="15240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FE385E9D-CC5D-464D-9C89-E7F4752F70B7}"/>
              </a:ext>
            </a:extLst>
          </p:cNvPr>
          <p:cNvCxnSpPr>
            <a:cxnSpLocks/>
          </p:cNvCxnSpPr>
          <p:nvPr/>
        </p:nvCxnSpPr>
        <p:spPr>
          <a:xfrm flipV="1">
            <a:off x="5486400" y="15240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873E5C2A-23DC-4D73-B3E4-4C5B4D400656}"/>
              </a:ext>
            </a:extLst>
          </p:cNvPr>
          <p:cNvCxnSpPr>
            <a:cxnSpLocks/>
          </p:cNvCxnSpPr>
          <p:nvPr/>
        </p:nvCxnSpPr>
        <p:spPr>
          <a:xfrm flipH="1">
            <a:off x="5294744" y="2971371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8A2B0CDB-350B-46DC-91D1-288329F2C5D1}"/>
              </a:ext>
            </a:extLst>
          </p:cNvPr>
          <p:cNvCxnSpPr>
            <a:cxnSpLocks/>
          </p:cNvCxnSpPr>
          <p:nvPr/>
        </p:nvCxnSpPr>
        <p:spPr>
          <a:xfrm>
            <a:off x="3998743" y="2969593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9B232567-7FFC-46C6-8F27-2EF07725488B}"/>
              </a:ext>
            </a:extLst>
          </p:cNvPr>
          <p:cNvCxnSpPr>
            <a:cxnSpLocks/>
          </p:cNvCxnSpPr>
          <p:nvPr/>
        </p:nvCxnSpPr>
        <p:spPr>
          <a:xfrm>
            <a:off x="1297633" y="2969062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9B9A561B-63AD-40C8-9661-A783B23B2F98}"/>
              </a:ext>
            </a:extLst>
          </p:cNvPr>
          <p:cNvCxnSpPr>
            <a:cxnSpLocks/>
          </p:cNvCxnSpPr>
          <p:nvPr/>
        </p:nvCxnSpPr>
        <p:spPr>
          <a:xfrm>
            <a:off x="2627815" y="2969065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EC878FDD-5D90-4658-BFDE-FC6DFEC8E6C8}"/>
              </a:ext>
            </a:extLst>
          </p:cNvPr>
          <p:cNvCxnSpPr>
            <a:cxnSpLocks/>
          </p:cNvCxnSpPr>
          <p:nvPr/>
        </p:nvCxnSpPr>
        <p:spPr>
          <a:xfrm>
            <a:off x="457202" y="2971800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15155DD2-E2BA-4E9C-9B76-B0D6DF87D093}"/>
              </a:ext>
            </a:extLst>
          </p:cNvPr>
          <p:cNvCxnSpPr>
            <a:cxnSpLocks/>
          </p:cNvCxnSpPr>
          <p:nvPr/>
        </p:nvCxnSpPr>
        <p:spPr>
          <a:xfrm flipH="1">
            <a:off x="457201" y="2553427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DA6A9740-E5FB-44CD-AF91-343771FD1271}"/>
              </a:ext>
            </a:extLst>
          </p:cNvPr>
          <p:cNvCxnSpPr>
            <a:cxnSpLocks/>
          </p:cNvCxnSpPr>
          <p:nvPr/>
        </p:nvCxnSpPr>
        <p:spPr>
          <a:xfrm flipV="1">
            <a:off x="457200" y="2553427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CBD3134D-F278-4801-9283-05042B37C372}"/>
              </a:ext>
            </a:extLst>
          </p:cNvPr>
          <p:cNvCxnSpPr>
            <a:cxnSpLocks/>
          </p:cNvCxnSpPr>
          <p:nvPr/>
        </p:nvCxnSpPr>
        <p:spPr>
          <a:xfrm flipV="1">
            <a:off x="5486400" y="2553427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2E3B3D66-44EF-4254-B34C-793D4926197C}"/>
              </a:ext>
            </a:extLst>
          </p:cNvPr>
          <p:cNvCxnSpPr>
            <a:cxnSpLocks/>
          </p:cNvCxnSpPr>
          <p:nvPr/>
        </p:nvCxnSpPr>
        <p:spPr>
          <a:xfrm flipH="1">
            <a:off x="5294744" y="4105135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50B2037D-D099-4209-B854-72FD4ECEB03A}"/>
              </a:ext>
            </a:extLst>
          </p:cNvPr>
          <p:cNvCxnSpPr>
            <a:cxnSpLocks/>
          </p:cNvCxnSpPr>
          <p:nvPr/>
        </p:nvCxnSpPr>
        <p:spPr>
          <a:xfrm flipH="1">
            <a:off x="5294744" y="5218544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5AB93A2A-D60C-46AC-BB02-03FB742B31B5}"/>
              </a:ext>
            </a:extLst>
          </p:cNvPr>
          <p:cNvCxnSpPr/>
          <p:nvPr/>
        </p:nvCxnSpPr>
        <p:spPr>
          <a:xfrm flipV="1">
            <a:off x="5073870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71878902-2B68-4236-8F37-C7E4B39B9A45}"/>
              </a:ext>
            </a:extLst>
          </p:cNvPr>
          <p:cNvCxnSpPr>
            <a:cxnSpLocks/>
          </p:cNvCxnSpPr>
          <p:nvPr/>
        </p:nvCxnSpPr>
        <p:spPr>
          <a:xfrm flipV="1">
            <a:off x="5077045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EDF9FD2E-2D98-41E4-B325-3750CD80C8C9}"/>
              </a:ext>
            </a:extLst>
          </p:cNvPr>
          <p:cNvCxnSpPr>
            <a:cxnSpLocks/>
          </p:cNvCxnSpPr>
          <p:nvPr/>
        </p:nvCxnSpPr>
        <p:spPr>
          <a:xfrm flipH="1" flipV="1">
            <a:off x="5101048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650765D2-BEAE-48C8-B88B-6110EE26CF08}"/>
              </a:ext>
            </a:extLst>
          </p:cNvPr>
          <p:cNvCxnSpPr>
            <a:cxnSpLocks/>
          </p:cNvCxnSpPr>
          <p:nvPr/>
        </p:nvCxnSpPr>
        <p:spPr>
          <a:xfrm flipH="1" flipV="1">
            <a:off x="5092342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A0CE352B-A8E3-47D1-8F04-A899E36936CF}"/>
              </a:ext>
            </a:extLst>
          </p:cNvPr>
          <p:cNvCxnSpPr>
            <a:cxnSpLocks/>
          </p:cNvCxnSpPr>
          <p:nvPr/>
        </p:nvCxnSpPr>
        <p:spPr>
          <a:xfrm flipV="1">
            <a:off x="5105400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44853198-83DA-4D0C-B588-099DBBC00102}"/>
              </a:ext>
            </a:extLst>
          </p:cNvPr>
          <p:cNvCxnSpPr>
            <a:cxnSpLocks/>
          </p:cNvCxnSpPr>
          <p:nvPr/>
        </p:nvCxnSpPr>
        <p:spPr>
          <a:xfrm flipV="1">
            <a:off x="4696045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8CA4961B-058A-42AC-B81D-146770D61684}"/>
              </a:ext>
            </a:extLst>
          </p:cNvPr>
          <p:cNvCxnSpPr>
            <a:cxnSpLocks/>
          </p:cNvCxnSpPr>
          <p:nvPr/>
        </p:nvCxnSpPr>
        <p:spPr>
          <a:xfrm flipH="1">
            <a:off x="4696045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D46D7A44-E524-425D-9D8F-C93C2FD9064E}"/>
              </a:ext>
            </a:extLst>
          </p:cNvPr>
          <p:cNvCxnSpPr>
            <a:cxnSpLocks/>
          </p:cNvCxnSpPr>
          <p:nvPr/>
        </p:nvCxnSpPr>
        <p:spPr>
          <a:xfrm flipH="1">
            <a:off x="4696046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03DC66FF-A7C5-4AAC-BD45-8BA074F8FF09}"/>
              </a:ext>
            </a:extLst>
          </p:cNvPr>
          <p:cNvCxnSpPr/>
          <p:nvPr/>
        </p:nvCxnSpPr>
        <p:spPr>
          <a:xfrm flipV="1">
            <a:off x="3702270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3DBE8BF9-DF3C-4739-8A64-50AB3EA37AE7}"/>
              </a:ext>
            </a:extLst>
          </p:cNvPr>
          <p:cNvCxnSpPr>
            <a:cxnSpLocks/>
          </p:cNvCxnSpPr>
          <p:nvPr/>
        </p:nvCxnSpPr>
        <p:spPr>
          <a:xfrm flipV="1">
            <a:off x="3705445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C896EDA4-6F65-4C47-A00F-10DDEDD6C6AD}"/>
              </a:ext>
            </a:extLst>
          </p:cNvPr>
          <p:cNvCxnSpPr>
            <a:cxnSpLocks/>
          </p:cNvCxnSpPr>
          <p:nvPr/>
        </p:nvCxnSpPr>
        <p:spPr>
          <a:xfrm flipH="1" flipV="1">
            <a:off x="3729448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04B8F4E8-5494-4BB6-A4C4-62D56435A8AE}"/>
              </a:ext>
            </a:extLst>
          </p:cNvPr>
          <p:cNvCxnSpPr>
            <a:cxnSpLocks/>
          </p:cNvCxnSpPr>
          <p:nvPr/>
        </p:nvCxnSpPr>
        <p:spPr>
          <a:xfrm flipH="1" flipV="1">
            <a:off x="3720742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3369BA12-8B05-4570-BEFE-21C9386C080C}"/>
              </a:ext>
            </a:extLst>
          </p:cNvPr>
          <p:cNvCxnSpPr>
            <a:cxnSpLocks/>
          </p:cNvCxnSpPr>
          <p:nvPr/>
        </p:nvCxnSpPr>
        <p:spPr>
          <a:xfrm flipV="1">
            <a:off x="3733800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C03384C5-A320-4BF6-9B85-7EFCB185CDC8}"/>
              </a:ext>
            </a:extLst>
          </p:cNvPr>
          <p:cNvCxnSpPr>
            <a:cxnSpLocks/>
          </p:cNvCxnSpPr>
          <p:nvPr/>
        </p:nvCxnSpPr>
        <p:spPr>
          <a:xfrm flipV="1">
            <a:off x="3324445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E15D9D9E-F0F3-464E-9807-B4562B18BE1F}"/>
              </a:ext>
            </a:extLst>
          </p:cNvPr>
          <p:cNvCxnSpPr>
            <a:cxnSpLocks/>
          </p:cNvCxnSpPr>
          <p:nvPr/>
        </p:nvCxnSpPr>
        <p:spPr>
          <a:xfrm flipH="1">
            <a:off x="3324445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991AAFE5-7E49-4872-9A0A-2C86BF23F5D2}"/>
              </a:ext>
            </a:extLst>
          </p:cNvPr>
          <p:cNvCxnSpPr>
            <a:cxnSpLocks/>
          </p:cNvCxnSpPr>
          <p:nvPr/>
        </p:nvCxnSpPr>
        <p:spPr>
          <a:xfrm flipH="1">
            <a:off x="3324446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E217CAED-BAA4-472D-835B-41CF5C6DCAD4}"/>
              </a:ext>
            </a:extLst>
          </p:cNvPr>
          <p:cNvCxnSpPr/>
          <p:nvPr/>
        </p:nvCxnSpPr>
        <p:spPr>
          <a:xfrm flipV="1">
            <a:off x="2359025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1741F09C-11A8-4E9A-8FD1-0B65E0BC583C}"/>
              </a:ext>
            </a:extLst>
          </p:cNvPr>
          <p:cNvCxnSpPr>
            <a:cxnSpLocks/>
          </p:cNvCxnSpPr>
          <p:nvPr/>
        </p:nvCxnSpPr>
        <p:spPr>
          <a:xfrm flipV="1">
            <a:off x="2362200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C5B091DB-DD94-4E21-AFAA-DC7C21B1D6E2}"/>
              </a:ext>
            </a:extLst>
          </p:cNvPr>
          <p:cNvCxnSpPr>
            <a:cxnSpLocks/>
          </p:cNvCxnSpPr>
          <p:nvPr/>
        </p:nvCxnSpPr>
        <p:spPr>
          <a:xfrm flipH="1" flipV="1">
            <a:off x="2386203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6619C324-43EF-4185-B79A-F66529CBE10B}"/>
              </a:ext>
            </a:extLst>
          </p:cNvPr>
          <p:cNvCxnSpPr>
            <a:cxnSpLocks/>
          </p:cNvCxnSpPr>
          <p:nvPr/>
        </p:nvCxnSpPr>
        <p:spPr>
          <a:xfrm flipH="1" flipV="1">
            <a:off x="2377497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4FDD9E19-9EC4-45FD-9EE2-75D8583B9839}"/>
              </a:ext>
            </a:extLst>
          </p:cNvPr>
          <p:cNvCxnSpPr>
            <a:cxnSpLocks/>
          </p:cNvCxnSpPr>
          <p:nvPr/>
        </p:nvCxnSpPr>
        <p:spPr>
          <a:xfrm flipV="1">
            <a:off x="2390555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BEAC14DF-E26E-4CD9-8A52-2C999759E340}"/>
              </a:ext>
            </a:extLst>
          </p:cNvPr>
          <p:cNvCxnSpPr>
            <a:cxnSpLocks/>
          </p:cNvCxnSpPr>
          <p:nvPr/>
        </p:nvCxnSpPr>
        <p:spPr>
          <a:xfrm flipV="1">
            <a:off x="1981200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70871159-345B-48FD-A3D3-F90FF9A3732A}"/>
              </a:ext>
            </a:extLst>
          </p:cNvPr>
          <p:cNvCxnSpPr>
            <a:cxnSpLocks/>
          </p:cNvCxnSpPr>
          <p:nvPr/>
        </p:nvCxnSpPr>
        <p:spPr>
          <a:xfrm flipH="1">
            <a:off x="1981200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585F5CB9-A2A3-49F9-8AA0-CBFA6DD4BEDC}"/>
              </a:ext>
            </a:extLst>
          </p:cNvPr>
          <p:cNvCxnSpPr>
            <a:cxnSpLocks/>
          </p:cNvCxnSpPr>
          <p:nvPr/>
        </p:nvCxnSpPr>
        <p:spPr>
          <a:xfrm flipH="1">
            <a:off x="1981201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61C9761-EB91-4C99-899B-40BD1D43F6F0}"/>
              </a:ext>
            </a:extLst>
          </p:cNvPr>
          <p:cNvCxnSpPr/>
          <p:nvPr/>
        </p:nvCxnSpPr>
        <p:spPr>
          <a:xfrm flipV="1">
            <a:off x="987425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373C11A-8CE7-44D7-BB34-CDC2BBF09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D3764-E70E-4EA7-ADF0-4E47A866D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8620" y="1676399"/>
            <a:ext cx="3577088" cy="3303063"/>
          </a:xfrm>
        </p:spPr>
        <p:txBody>
          <a:bodyPr/>
          <a:lstStyle/>
          <a:p>
            <a:r>
              <a:rPr lang="en-US" dirty="0"/>
              <a:t>Route from 01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13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MS13 receives packet &amp; gives to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verif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env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ADC373-7194-4753-AD2D-64ECDA9C1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97FF8A9-78D3-404B-A7A5-40C74DF0CF5A}"/>
              </a:ext>
            </a:extLst>
          </p:cNvPr>
          <p:cNvCxnSpPr>
            <a:cxnSpLocks/>
          </p:cNvCxnSpPr>
          <p:nvPr/>
        </p:nvCxnSpPr>
        <p:spPr>
          <a:xfrm flipV="1">
            <a:off x="990600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77EC30A-1C9B-4AA9-B629-9CC1A904483A}"/>
              </a:ext>
            </a:extLst>
          </p:cNvPr>
          <p:cNvCxnSpPr>
            <a:cxnSpLocks/>
            <a:endCxn id="43" idx="2"/>
          </p:cNvCxnSpPr>
          <p:nvPr/>
        </p:nvCxnSpPr>
        <p:spPr>
          <a:xfrm flipH="1" flipV="1">
            <a:off x="1014603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503162C3-76BA-40D2-8A02-B8A7A16760B8}"/>
              </a:ext>
            </a:extLst>
          </p:cNvPr>
          <p:cNvSpPr txBox="1"/>
          <p:nvPr/>
        </p:nvSpPr>
        <p:spPr>
          <a:xfrm>
            <a:off x="722868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22B9F23-725D-415F-8412-296AD5A1F064}"/>
              </a:ext>
            </a:extLst>
          </p:cNvPr>
          <p:cNvSpPr txBox="1"/>
          <p:nvPr/>
        </p:nvSpPr>
        <p:spPr>
          <a:xfrm>
            <a:off x="2061754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A0D32D0-BE2B-47E4-8658-3F47F7B9FA74}"/>
              </a:ext>
            </a:extLst>
          </p:cNvPr>
          <p:cNvSpPr txBox="1"/>
          <p:nvPr/>
        </p:nvSpPr>
        <p:spPr>
          <a:xfrm>
            <a:off x="3433354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02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4014A40-7120-405E-BE5B-F2260BDE5C5A}"/>
              </a:ext>
            </a:extLst>
          </p:cNvPr>
          <p:cNvSpPr txBox="1"/>
          <p:nvPr/>
        </p:nvSpPr>
        <p:spPr>
          <a:xfrm>
            <a:off x="4804954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03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9213A01-D188-42EC-95FD-0EBD0295FB3E}"/>
              </a:ext>
            </a:extLst>
          </p:cNvPr>
          <p:cNvSpPr txBox="1"/>
          <p:nvPr/>
        </p:nvSpPr>
        <p:spPr>
          <a:xfrm>
            <a:off x="727220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83F3BB1-C875-4D68-8EA7-347FFB95235C}"/>
              </a:ext>
            </a:extLst>
          </p:cNvPr>
          <p:cNvSpPr txBox="1"/>
          <p:nvPr/>
        </p:nvSpPr>
        <p:spPr>
          <a:xfrm>
            <a:off x="2066106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97D3498-8F95-4114-A561-2AD04BCBFC87}"/>
              </a:ext>
            </a:extLst>
          </p:cNvPr>
          <p:cNvSpPr txBox="1"/>
          <p:nvPr/>
        </p:nvSpPr>
        <p:spPr>
          <a:xfrm>
            <a:off x="3437706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12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5DC6C28-B79F-46F3-A0A4-37DCAB15C4D3}"/>
              </a:ext>
            </a:extLst>
          </p:cNvPr>
          <p:cNvSpPr txBox="1"/>
          <p:nvPr/>
        </p:nvSpPr>
        <p:spPr>
          <a:xfrm>
            <a:off x="4809306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13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07A3E18-B9D2-45B9-8AB1-DEDE4303E829}"/>
              </a:ext>
            </a:extLst>
          </p:cNvPr>
          <p:cNvSpPr txBox="1"/>
          <p:nvPr/>
        </p:nvSpPr>
        <p:spPr>
          <a:xfrm>
            <a:off x="718514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3756372-2071-4054-AB75-60C79C45B9CA}"/>
              </a:ext>
            </a:extLst>
          </p:cNvPr>
          <p:cNvSpPr txBox="1"/>
          <p:nvPr/>
        </p:nvSpPr>
        <p:spPr>
          <a:xfrm>
            <a:off x="2057400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10D39E9-D981-4E44-A44B-7C2F3F72C9F8}"/>
              </a:ext>
            </a:extLst>
          </p:cNvPr>
          <p:cNvSpPr txBox="1"/>
          <p:nvPr/>
        </p:nvSpPr>
        <p:spPr>
          <a:xfrm>
            <a:off x="3429000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5194A3C-E1BF-4007-94EA-B1D8D744E8BE}"/>
              </a:ext>
            </a:extLst>
          </p:cNvPr>
          <p:cNvSpPr txBox="1"/>
          <p:nvPr/>
        </p:nvSpPr>
        <p:spPr>
          <a:xfrm>
            <a:off x="4800600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23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41AE678-28A0-4E06-9318-5E21172B260A}"/>
              </a:ext>
            </a:extLst>
          </p:cNvPr>
          <p:cNvSpPr txBox="1"/>
          <p:nvPr/>
        </p:nvSpPr>
        <p:spPr>
          <a:xfrm>
            <a:off x="727218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13418E5-2BAF-4951-AAD6-5076BEB67626}"/>
              </a:ext>
            </a:extLst>
          </p:cNvPr>
          <p:cNvSpPr txBox="1"/>
          <p:nvPr/>
        </p:nvSpPr>
        <p:spPr>
          <a:xfrm>
            <a:off x="2066104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DA4AFD1-9CC6-4EF1-89C2-ACAB400226F9}"/>
              </a:ext>
            </a:extLst>
          </p:cNvPr>
          <p:cNvSpPr txBox="1"/>
          <p:nvPr/>
        </p:nvSpPr>
        <p:spPr>
          <a:xfrm>
            <a:off x="3437704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32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A53DA7F-7814-4C0C-85FD-06472239FCE9}"/>
              </a:ext>
            </a:extLst>
          </p:cNvPr>
          <p:cNvSpPr txBox="1"/>
          <p:nvPr/>
        </p:nvSpPr>
        <p:spPr>
          <a:xfrm>
            <a:off x="4809304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33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D45BB343-CDE8-4103-BDCA-3DA91C77F7B7}"/>
              </a:ext>
            </a:extLst>
          </p:cNvPr>
          <p:cNvCxnSpPr>
            <a:cxnSpLocks/>
            <a:endCxn id="47" idx="2"/>
          </p:cNvCxnSpPr>
          <p:nvPr/>
        </p:nvCxnSpPr>
        <p:spPr>
          <a:xfrm flipH="1" flipV="1">
            <a:off x="1005897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A7B72B50-9AD6-4AC9-AE0A-6C6CE8BC87D3}"/>
              </a:ext>
            </a:extLst>
          </p:cNvPr>
          <p:cNvCxnSpPr>
            <a:cxnSpLocks/>
          </p:cNvCxnSpPr>
          <p:nvPr/>
        </p:nvCxnSpPr>
        <p:spPr>
          <a:xfrm flipV="1">
            <a:off x="1018955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ABD05F5A-3F64-4C41-BF72-58B840428DDE}"/>
              </a:ext>
            </a:extLst>
          </p:cNvPr>
          <p:cNvCxnSpPr>
            <a:cxnSpLocks/>
          </p:cNvCxnSpPr>
          <p:nvPr/>
        </p:nvCxnSpPr>
        <p:spPr>
          <a:xfrm>
            <a:off x="3998743" y="5216766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925C4F6A-50B7-4FE1-9A27-D26A7003FCC4}"/>
              </a:ext>
            </a:extLst>
          </p:cNvPr>
          <p:cNvCxnSpPr>
            <a:cxnSpLocks/>
          </p:cNvCxnSpPr>
          <p:nvPr/>
        </p:nvCxnSpPr>
        <p:spPr>
          <a:xfrm>
            <a:off x="1297633" y="5216235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D1DB8739-624D-4F88-8006-03F4CBA5C5FF}"/>
              </a:ext>
            </a:extLst>
          </p:cNvPr>
          <p:cNvCxnSpPr>
            <a:cxnSpLocks/>
          </p:cNvCxnSpPr>
          <p:nvPr/>
        </p:nvCxnSpPr>
        <p:spPr>
          <a:xfrm>
            <a:off x="2627815" y="5216238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2800EC72-DACA-4FE6-A8B6-E697465FD414}"/>
              </a:ext>
            </a:extLst>
          </p:cNvPr>
          <p:cNvCxnSpPr>
            <a:cxnSpLocks/>
          </p:cNvCxnSpPr>
          <p:nvPr/>
        </p:nvCxnSpPr>
        <p:spPr>
          <a:xfrm>
            <a:off x="457202" y="5218973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B93EFD72-1520-4DE0-91B6-A287320F9A13}"/>
              </a:ext>
            </a:extLst>
          </p:cNvPr>
          <p:cNvCxnSpPr>
            <a:cxnSpLocks/>
          </p:cNvCxnSpPr>
          <p:nvPr/>
        </p:nvCxnSpPr>
        <p:spPr>
          <a:xfrm flipV="1">
            <a:off x="609600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FE7B237D-729A-44F4-A2AA-C9AFC318E5AE}"/>
              </a:ext>
            </a:extLst>
          </p:cNvPr>
          <p:cNvCxnSpPr>
            <a:cxnSpLocks/>
          </p:cNvCxnSpPr>
          <p:nvPr/>
        </p:nvCxnSpPr>
        <p:spPr>
          <a:xfrm flipH="1">
            <a:off x="609600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EF287097-3ADE-4529-A198-EC712C8DCA1C}"/>
              </a:ext>
            </a:extLst>
          </p:cNvPr>
          <p:cNvCxnSpPr>
            <a:cxnSpLocks/>
          </p:cNvCxnSpPr>
          <p:nvPr/>
        </p:nvCxnSpPr>
        <p:spPr>
          <a:xfrm flipH="1">
            <a:off x="609601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A0E902DD-52CB-44EC-9A36-F403F647EB86}"/>
              </a:ext>
            </a:extLst>
          </p:cNvPr>
          <p:cNvCxnSpPr>
            <a:cxnSpLocks/>
          </p:cNvCxnSpPr>
          <p:nvPr/>
        </p:nvCxnSpPr>
        <p:spPr>
          <a:xfrm flipH="1">
            <a:off x="457201" y="4800600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63742432-36A1-4536-80BF-B51F321D0500}"/>
              </a:ext>
            </a:extLst>
          </p:cNvPr>
          <p:cNvCxnSpPr>
            <a:cxnSpLocks/>
          </p:cNvCxnSpPr>
          <p:nvPr/>
        </p:nvCxnSpPr>
        <p:spPr>
          <a:xfrm flipV="1">
            <a:off x="457200" y="48006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C15152AC-946B-4DD0-B8F1-175CC1695A9E}"/>
              </a:ext>
            </a:extLst>
          </p:cNvPr>
          <p:cNvCxnSpPr>
            <a:cxnSpLocks/>
          </p:cNvCxnSpPr>
          <p:nvPr/>
        </p:nvCxnSpPr>
        <p:spPr>
          <a:xfrm flipV="1">
            <a:off x="5486400" y="48006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79550232-059B-4976-9ED5-3D0EB6A02639}"/>
              </a:ext>
            </a:extLst>
          </p:cNvPr>
          <p:cNvCxnSpPr>
            <a:cxnSpLocks/>
          </p:cNvCxnSpPr>
          <p:nvPr/>
        </p:nvCxnSpPr>
        <p:spPr>
          <a:xfrm>
            <a:off x="3998743" y="4103357"/>
            <a:ext cx="807719" cy="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F474E944-3564-4E3A-B12F-8D04F3E6CD05}"/>
              </a:ext>
            </a:extLst>
          </p:cNvPr>
          <p:cNvCxnSpPr>
            <a:cxnSpLocks/>
          </p:cNvCxnSpPr>
          <p:nvPr/>
        </p:nvCxnSpPr>
        <p:spPr>
          <a:xfrm>
            <a:off x="1297633" y="4102826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DA86B892-6392-47B8-B892-4A362C0F7F85}"/>
              </a:ext>
            </a:extLst>
          </p:cNvPr>
          <p:cNvCxnSpPr>
            <a:cxnSpLocks/>
          </p:cNvCxnSpPr>
          <p:nvPr/>
        </p:nvCxnSpPr>
        <p:spPr>
          <a:xfrm>
            <a:off x="2627815" y="4102829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C7759519-D95D-4B8D-92EB-E72CB3778C5F}"/>
              </a:ext>
            </a:extLst>
          </p:cNvPr>
          <p:cNvCxnSpPr>
            <a:cxnSpLocks/>
          </p:cNvCxnSpPr>
          <p:nvPr/>
        </p:nvCxnSpPr>
        <p:spPr>
          <a:xfrm>
            <a:off x="457202" y="4105564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0BBB59DD-253F-48B1-B4B2-3210F870E7EB}"/>
              </a:ext>
            </a:extLst>
          </p:cNvPr>
          <p:cNvCxnSpPr>
            <a:cxnSpLocks/>
          </p:cNvCxnSpPr>
          <p:nvPr/>
        </p:nvCxnSpPr>
        <p:spPr>
          <a:xfrm flipH="1">
            <a:off x="457201" y="3687191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91929C40-DE72-487D-892D-F085159AD62A}"/>
              </a:ext>
            </a:extLst>
          </p:cNvPr>
          <p:cNvCxnSpPr>
            <a:cxnSpLocks/>
          </p:cNvCxnSpPr>
          <p:nvPr/>
        </p:nvCxnSpPr>
        <p:spPr>
          <a:xfrm flipV="1">
            <a:off x="457200" y="3687191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A762343E-8348-48D9-8311-113EAA5D2184}"/>
              </a:ext>
            </a:extLst>
          </p:cNvPr>
          <p:cNvCxnSpPr>
            <a:cxnSpLocks/>
          </p:cNvCxnSpPr>
          <p:nvPr/>
        </p:nvCxnSpPr>
        <p:spPr>
          <a:xfrm flipV="1">
            <a:off x="5486400" y="3687191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9500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7B4162-3631-436A-B7D6-11F58C94E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sp>
        <p:nvSpPr>
          <p:cNvPr id="7" name="Line 9">
            <a:extLst>
              <a:ext uri="{FF2B5EF4-FFF2-40B4-BE49-F238E27FC236}">
                <a16:creationId xmlns:a16="http://schemas.microsoft.com/office/drawing/2014/main" id="{E09EB71D-270B-4C2B-8B79-67515E3029A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441" y="457441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AutoShape 10">
            <a:extLst>
              <a:ext uri="{FF2B5EF4-FFF2-40B4-BE49-F238E27FC236}">
                <a16:creationId xmlns:a16="http://schemas.microsoft.com/office/drawing/2014/main" id="{C68596C0-9C9F-4EF4-BA2E-97397380A86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841851" y="4300942"/>
            <a:ext cx="1253698" cy="304436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73">
            <a:extLst>
              <a:ext uri="{FF2B5EF4-FFF2-40B4-BE49-F238E27FC236}">
                <a16:creationId xmlns:a16="http://schemas.microsoft.com/office/drawing/2014/main" id="{7851A39A-12F1-4A79-A7CA-CB5F7F874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735" y="4898301"/>
            <a:ext cx="120257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vert_ring_in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AutoShape 10">
            <a:extLst>
              <a:ext uri="{FF2B5EF4-FFF2-40B4-BE49-F238E27FC236}">
                <a16:creationId xmlns:a16="http://schemas.microsoft.com/office/drawing/2014/main" id="{ADEAD32C-89C2-4E46-97A3-2BF06DBB7DA9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1154207" y="2711086"/>
            <a:ext cx="1044392" cy="30480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10">
            <a:extLst>
              <a:ext uri="{FF2B5EF4-FFF2-40B4-BE49-F238E27FC236}">
                <a16:creationId xmlns:a16="http://schemas.microsoft.com/office/drawing/2014/main" id="{D7DE259F-8D1D-42FF-A144-1BBBA04FE621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4519449" y="1361511"/>
            <a:ext cx="1347951" cy="255461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" name="Text Box 73">
            <a:extLst>
              <a:ext uri="{FF2B5EF4-FFF2-40B4-BE49-F238E27FC236}">
                <a16:creationId xmlns:a16="http://schemas.microsoft.com/office/drawing/2014/main" id="{BD52B042-B4CC-4479-924A-A4B376533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349" y="1792015"/>
            <a:ext cx="130516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vert_ring_out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Line 9">
            <a:extLst>
              <a:ext uri="{FF2B5EF4-FFF2-40B4-BE49-F238E27FC236}">
                <a16:creationId xmlns:a16="http://schemas.microsoft.com/office/drawing/2014/main" id="{EB509E79-E2C5-48F6-9775-9DB91C06A57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441" y="1861685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9">
            <a:extLst>
              <a:ext uri="{FF2B5EF4-FFF2-40B4-BE49-F238E27FC236}">
                <a16:creationId xmlns:a16="http://schemas.microsoft.com/office/drawing/2014/main" id="{0C312964-6FA0-48FA-B696-6215361ACBAB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2746464" y="-699759"/>
            <a:ext cx="0" cy="2514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9">
            <a:extLst>
              <a:ext uri="{FF2B5EF4-FFF2-40B4-BE49-F238E27FC236}">
                <a16:creationId xmlns:a16="http://schemas.microsoft.com/office/drawing/2014/main" id="{15690E58-D4A0-4ECD-A252-6990F873CFFE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6629400" y="-951223"/>
            <a:ext cx="0" cy="2895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Text Box 73">
            <a:extLst>
              <a:ext uri="{FF2B5EF4-FFF2-40B4-BE49-F238E27FC236}">
                <a16:creationId xmlns:a16="http://schemas.microsoft.com/office/drawing/2014/main" id="{43579A69-1246-492F-902A-F86FF7E8B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8427" y="152400"/>
            <a:ext cx="142838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hori_ring_out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Text Box 73">
            <a:extLst>
              <a:ext uri="{FF2B5EF4-FFF2-40B4-BE49-F238E27FC236}">
                <a16:creationId xmlns:a16="http://schemas.microsoft.com/office/drawing/2014/main" id="{100EB54F-B7F9-44CB-8FD8-0EEAFB513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72689"/>
            <a:ext cx="121379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hori_ring_in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2" name="Line 9">
            <a:extLst>
              <a:ext uri="{FF2B5EF4-FFF2-40B4-BE49-F238E27FC236}">
                <a16:creationId xmlns:a16="http://schemas.microsoft.com/office/drawing/2014/main" id="{41C0BC99-BA6B-44AC-990C-16A25D0B2A77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8094085" y="3933142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Text Box 73">
            <a:extLst>
              <a:ext uri="{FF2B5EF4-FFF2-40B4-BE49-F238E27FC236}">
                <a16:creationId xmlns:a16="http://schemas.microsoft.com/office/drawing/2014/main" id="{26B7CFD0-15A8-44E1-BF85-6C05C3BAF9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4172812"/>
            <a:ext cx="129234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data_to_venv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5" name="Line 9">
            <a:extLst>
              <a:ext uri="{FF2B5EF4-FFF2-40B4-BE49-F238E27FC236}">
                <a16:creationId xmlns:a16="http://schemas.microsoft.com/office/drawing/2014/main" id="{6BD2302E-67BE-4ED4-9278-6778558CAFF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160261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Text Box 73">
            <a:extLst>
              <a:ext uri="{FF2B5EF4-FFF2-40B4-BE49-F238E27FC236}">
                <a16:creationId xmlns:a16="http://schemas.microsoft.com/office/drawing/2014/main" id="{5273BFBD-355B-4F0B-9044-F3809F5DF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8366" y="4787275"/>
            <a:ext cx="77062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empty</a:t>
            </a:r>
          </a:p>
        </p:txBody>
      </p:sp>
      <p:sp>
        <p:nvSpPr>
          <p:cNvPr id="30" name="Line 9">
            <a:extLst>
              <a:ext uri="{FF2B5EF4-FFF2-40B4-BE49-F238E27FC236}">
                <a16:creationId xmlns:a16="http://schemas.microsoft.com/office/drawing/2014/main" id="{925B7DF9-9F78-4315-8B89-24CD5C8C5C08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5650698" y="2375227"/>
            <a:ext cx="0" cy="333156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Line 9">
            <a:extLst>
              <a:ext uri="{FF2B5EF4-FFF2-40B4-BE49-F238E27FC236}">
                <a16:creationId xmlns:a16="http://schemas.microsoft.com/office/drawing/2014/main" id="{CFB407CE-3DFD-4FA1-B4C5-C76588E135AF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6934840" y="4421371"/>
            <a:ext cx="0" cy="7632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Text Box 73">
            <a:extLst>
              <a:ext uri="{FF2B5EF4-FFF2-40B4-BE49-F238E27FC236}">
                <a16:creationId xmlns:a16="http://schemas.microsoft.com/office/drawing/2014/main" id="{16D35058-BFC1-4D00-9321-A558FD74B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3560" y="2156187"/>
            <a:ext cx="79153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empty</a:t>
            </a:r>
          </a:p>
        </p:txBody>
      </p:sp>
      <p:sp>
        <p:nvSpPr>
          <p:cNvPr id="34" name="Text Box 73">
            <a:extLst>
              <a:ext uri="{FF2B5EF4-FFF2-40B4-BE49-F238E27FC236}">
                <a16:creationId xmlns:a16="http://schemas.microsoft.com/office/drawing/2014/main" id="{C15A61F9-48FD-4FE6-9A2E-F93D353D3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1535" y="1602610"/>
            <a:ext cx="86407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empty</a:t>
            </a:r>
          </a:p>
        </p:txBody>
      </p:sp>
      <p:sp>
        <p:nvSpPr>
          <p:cNvPr id="35" name="Line 9">
            <a:extLst>
              <a:ext uri="{FF2B5EF4-FFF2-40B4-BE49-F238E27FC236}">
                <a16:creationId xmlns:a16="http://schemas.microsoft.com/office/drawing/2014/main" id="{BB6B4972-4236-48E2-9337-5AA7C0C6C27D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1602610"/>
            <a:ext cx="0" cy="35265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Line 9">
            <a:extLst>
              <a:ext uri="{FF2B5EF4-FFF2-40B4-BE49-F238E27FC236}">
                <a16:creationId xmlns:a16="http://schemas.microsoft.com/office/drawing/2014/main" id="{E3F2F81C-AA5C-4A6C-A01D-AD284449A319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1098368" y="2426652"/>
            <a:ext cx="0" cy="85126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Line 9">
            <a:extLst>
              <a:ext uri="{FF2B5EF4-FFF2-40B4-BE49-F238E27FC236}">
                <a16:creationId xmlns:a16="http://schemas.microsoft.com/office/drawing/2014/main" id="{ED1E3D7D-B7C8-4AA5-8888-14AB9A878CD7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2019300" y="2280785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Text Box 73">
            <a:extLst>
              <a:ext uri="{FF2B5EF4-FFF2-40B4-BE49-F238E27FC236}">
                <a16:creationId xmlns:a16="http://schemas.microsoft.com/office/drawing/2014/main" id="{6340094E-9BB0-44AD-B21B-D2983342B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0291" y="2563861"/>
            <a:ext cx="155403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data_from_</a:t>
            </a:r>
            <a:r>
              <a:rPr lang="en-US" sz="1600" dirty="0" err="1"/>
              <a:t>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1" name="Line 9">
            <a:extLst>
              <a:ext uri="{FF2B5EF4-FFF2-40B4-BE49-F238E27FC236}">
                <a16:creationId xmlns:a16="http://schemas.microsoft.com/office/drawing/2014/main" id="{B7C87216-9ED2-4094-B3EB-FC1DE1AAF0C6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2232950" y="2829134"/>
            <a:ext cx="0" cy="808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" name="Line 9">
            <a:extLst>
              <a:ext uri="{FF2B5EF4-FFF2-40B4-BE49-F238E27FC236}">
                <a16:creationId xmlns:a16="http://schemas.microsoft.com/office/drawing/2014/main" id="{1F75BC20-98BA-4BE1-A4DB-902A34E8ABE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37100" y="3233283"/>
            <a:ext cx="0" cy="136697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Line 9">
            <a:extLst>
              <a:ext uri="{FF2B5EF4-FFF2-40B4-BE49-F238E27FC236}">
                <a16:creationId xmlns:a16="http://schemas.microsoft.com/office/drawing/2014/main" id="{10ECF117-7582-4CDA-BDF1-1345CD188B0A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1602609"/>
            <a:ext cx="0" cy="297179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Line 9">
            <a:extLst>
              <a:ext uri="{FF2B5EF4-FFF2-40B4-BE49-F238E27FC236}">
                <a16:creationId xmlns:a16="http://schemas.microsoft.com/office/drawing/2014/main" id="{30578231-1946-4BC1-9126-5DCA4D99CD4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1149" y="557540"/>
            <a:ext cx="0" cy="349141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Line 9">
            <a:extLst>
              <a:ext uri="{FF2B5EF4-FFF2-40B4-BE49-F238E27FC236}">
                <a16:creationId xmlns:a16="http://schemas.microsoft.com/office/drawing/2014/main" id="{55CF29E9-7DD4-4AE2-8FA4-FAD4B0A12EFA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4368208" y="1606551"/>
            <a:ext cx="0" cy="75411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Line 9">
            <a:extLst>
              <a:ext uri="{FF2B5EF4-FFF2-40B4-BE49-F238E27FC236}">
                <a16:creationId xmlns:a16="http://schemas.microsoft.com/office/drawing/2014/main" id="{E7DAC7AF-1A2A-4EE6-98AE-FBC39FD0B73D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1602610"/>
            <a:ext cx="0" cy="35512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Line 9">
            <a:extLst>
              <a:ext uri="{FF2B5EF4-FFF2-40B4-BE49-F238E27FC236}">
                <a16:creationId xmlns:a16="http://schemas.microsoft.com/office/drawing/2014/main" id="{BAB9F9EB-C1C8-4833-8A6D-5AF507A2784C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7097210" y="1131669"/>
            <a:ext cx="0" cy="340852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" name="Line 7">
            <a:extLst>
              <a:ext uri="{FF2B5EF4-FFF2-40B4-BE49-F238E27FC236}">
                <a16:creationId xmlns:a16="http://schemas.microsoft.com/office/drawing/2014/main" id="{B760C530-A547-4E32-8E09-973BCBE5C3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39786" y="2821810"/>
            <a:ext cx="358372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" name="Line 9">
            <a:extLst>
              <a:ext uri="{FF2B5EF4-FFF2-40B4-BE49-F238E27FC236}">
                <a16:creationId xmlns:a16="http://schemas.microsoft.com/office/drawing/2014/main" id="{AB782F31-6162-4A6A-AEA5-CC740E9453D6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4003315" y="1265590"/>
            <a:ext cx="0" cy="662633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" name="Line 9">
            <a:extLst>
              <a:ext uri="{FF2B5EF4-FFF2-40B4-BE49-F238E27FC236}">
                <a16:creationId xmlns:a16="http://schemas.microsoft.com/office/drawing/2014/main" id="{7750BF30-2ADC-4CCF-8E73-14C80C30DB91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8103507" y="3359442"/>
            <a:ext cx="0" cy="10094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" name="Text Box 73">
            <a:extLst>
              <a:ext uri="{FF2B5EF4-FFF2-40B4-BE49-F238E27FC236}">
                <a16:creationId xmlns:a16="http://schemas.microsoft.com/office/drawing/2014/main" id="{70C886E0-673D-448F-B6C4-0BCC852F2D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1730" y="3543586"/>
            <a:ext cx="118974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taking_data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0" name="Line 9">
            <a:extLst>
              <a:ext uri="{FF2B5EF4-FFF2-40B4-BE49-F238E27FC236}">
                <a16:creationId xmlns:a16="http://schemas.microsoft.com/office/drawing/2014/main" id="{F2AAA13F-001E-4E39-98ED-949B6DCD538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2849" y="481380"/>
            <a:ext cx="0" cy="880129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" name="Line 9">
            <a:extLst>
              <a:ext uri="{FF2B5EF4-FFF2-40B4-BE49-F238E27FC236}">
                <a16:creationId xmlns:a16="http://schemas.microsoft.com/office/drawing/2014/main" id="{B7637097-70E1-4230-8C89-29F4002EC35E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8125276" y="3058992"/>
            <a:ext cx="0" cy="10094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" name="Text Box 73">
            <a:extLst>
              <a:ext uri="{FF2B5EF4-FFF2-40B4-BE49-F238E27FC236}">
                <a16:creationId xmlns:a16="http://schemas.microsoft.com/office/drawing/2014/main" id="{5666686A-6DD6-4B8F-A3F2-0FF5EBA55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8301" y="3243136"/>
            <a:ext cx="190262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data_avail_for_venv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74C8C478-8DEB-4C25-BC92-7B89BCE60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075" y="5410200"/>
            <a:ext cx="7772400" cy="882007"/>
          </a:xfrm>
        </p:spPr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Receive packet, give to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verif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env</a:t>
            </a:r>
          </a:p>
          <a:p>
            <a:r>
              <a:rPr lang="en-US" sz="2400" dirty="0"/>
              <a:t>Drive empty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sz="2400" dirty="0"/>
              <a:t> horizontal ring &amp; vertical ring</a:t>
            </a:r>
          </a:p>
        </p:txBody>
      </p:sp>
      <p:sp>
        <p:nvSpPr>
          <p:cNvPr id="50" name="Text Box 73">
            <a:extLst>
              <a:ext uri="{FF2B5EF4-FFF2-40B4-BE49-F238E27FC236}">
                <a16:creationId xmlns:a16="http://schemas.microsoft.com/office/drawing/2014/main" id="{C2BCEA2C-B38D-4AB9-BF44-8A7B0F7C6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8366" y="2217086"/>
            <a:ext cx="255668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can_accept_data_from_</a:t>
            </a:r>
            <a:r>
              <a:rPr lang="en-US" sz="1600" dirty="0" err="1"/>
              <a:t>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2" name="Line 9">
            <a:extLst>
              <a:ext uri="{FF2B5EF4-FFF2-40B4-BE49-F238E27FC236}">
                <a16:creationId xmlns:a16="http://schemas.microsoft.com/office/drawing/2014/main" id="{E19B4B36-983F-4F04-AF2E-F1F42F1AD1B3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8457560" y="2132960"/>
            <a:ext cx="0" cy="7632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978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73FC8853-C13E-4696-A0D0-11EF04CCC734}"/>
              </a:ext>
            </a:extLst>
          </p:cNvPr>
          <p:cNvCxnSpPr>
            <a:cxnSpLocks/>
          </p:cNvCxnSpPr>
          <p:nvPr/>
        </p:nvCxnSpPr>
        <p:spPr>
          <a:xfrm flipH="1">
            <a:off x="5294744" y="1941944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48507B72-1E15-42C4-AA35-E318121D8451}"/>
              </a:ext>
            </a:extLst>
          </p:cNvPr>
          <p:cNvCxnSpPr>
            <a:cxnSpLocks/>
          </p:cNvCxnSpPr>
          <p:nvPr/>
        </p:nvCxnSpPr>
        <p:spPr>
          <a:xfrm>
            <a:off x="3998743" y="1940166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E4B1E3A8-3AEC-446D-81AB-A7CD4FDF0DBB}"/>
              </a:ext>
            </a:extLst>
          </p:cNvPr>
          <p:cNvCxnSpPr>
            <a:cxnSpLocks/>
          </p:cNvCxnSpPr>
          <p:nvPr/>
        </p:nvCxnSpPr>
        <p:spPr>
          <a:xfrm>
            <a:off x="1297633" y="1939635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F926B32D-E6F2-44FD-8612-2ED65C48FB07}"/>
              </a:ext>
            </a:extLst>
          </p:cNvPr>
          <p:cNvCxnSpPr>
            <a:cxnSpLocks/>
          </p:cNvCxnSpPr>
          <p:nvPr/>
        </p:nvCxnSpPr>
        <p:spPr>
          <a:xfrm>
            <a:off x="2627815" y="1939638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63A1EAFA-288B-4D82-9F74-772D57197A80}"/>
              </a:ext>
            </a:extLst>
          </p:cNvPr>
          <p:cNvCxnSpPr>
            <a:cxnSpLocks/>
          </p:cNvCxnSpPr>
          <p:nvPr/>
        </p:nvCxnSpPr>
        <p:spPr>
          <a:xfrm>
            <a:off x="457202" y="1942373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9A932E87-15E3-42E3-A4CF-DB2AA79FB4CA}"/>
              </a:ext>
            </a:extLst>
          </p:cNvPr>
          <p:cNvCxnSpPr>
            <a:cxnSpLocks/>
          </p:cNvCxnSpPr>
          <p:nvPr/>
        </p:nvCxnSpPr>
        <p:spPr>
          <a:xfrm flipH="1">
            <a:off x="457201" y="1524000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D5B17892-95AA-4F6C-9DDB-1B7E56FAD1E2}"/>
              </a:ext>
            </a:extLst>
          </p:cNvPr>
          <p:cNvCxnSpPr>
            <a:cxnSpLocks/>
          </p:cNvCxnSpPr>
          <p:nvPr/>
        </p:nvCxnSpPr>
        <p:spPr>
          <a:xfrm flipV="1">
            <a:off x="457200" y="15240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FE385E9D-CC5D-464D-9C89-E7F4752F70B7}"/>
              </a:ext>
            </a:extLst>
          </p:cNvPr>
          <p:cNvCxnSpPr>
            <a:cxnSpLocks/>
          </p:cNvCxnSpPr>
          <p:nvPr/>
        </p:nvCxnSpPr>
        <p:spPr>
          <a:xfrm flipV="1">
            <a:off x="5486400" y="15240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873E5C2A-23DC-4D73-B3E4-4C5B4D400656}"/>
              </a:ext>
            </a:extLst>
          </p:cNvPr>
          <p:cNvCxnSpPr>
            <a:cxnSpLocks/>
          </p:cNvCxnSpPr>
          <p:nvPr/>
        </p:nvCxnSpPr>
        <p:spPr>
          <a:xfrm flipH="1">
            <a:off x="5294744" y="2971371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8A2B0CDB-350B-46DC-91D1-288329F2C5D1}"/>
              </a:ext>
            </a:extLst>
          </p:cNvPr>
          <p:cNvCxnSpPr>
            <a:cxnSpLocks/>
          </p:cNvCxnSpPr>
          <p:nvPr/>
        </p:nvCxnSpPr>
        <p:spPr>
          <a:xfrm>
            <a:off x="3998743" y="2969593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9B232567-7FFC-46C6-8F27-2EF07725488B}"/>
              </a:ext>
            </a:extLst>
          </p:cNvPr>
          <p:cNvCxnSpPr>
            <a:cxnSpLocks/>
          </p:cNvCxnSpPr>
          <p:nvPr/>
        </p:nvCxnSpPr>
        <p:spPr>
          <a:xfrm>
            <a:off x="1297633" y="2969062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9B9A561B-63AD-40C8-9661-A783B23B2F98}"/>
              </a:ext>
            </a:extLst>
          </p:cNvPr>
          <p:cNvCxnSpPr>
            <a:cxnSpLocks/>
          </p:cNvCxnSpPr>
          <p:nvPr/>
        </p:nvCxnSpPr>
        <p:spPr>
          <a:xfrm>
            <a:off x="2627815" y="2969065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EC878FDD-5D90-4658-BFDE-FC6DFEC8E6C8}"/>
              </a:ext>
            </a:extLst>
          </p:cNvPr>
          <p:cNvCxnSpPr>
            <a:cxnSpLocks/>
          </p:cNvCxnSpPr>
          <p:nvPr/>
        </p:nvCxnSpPr>
        <p:spPr>
          <a:xfrm>
            <a:off x="457202" y="2971800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15155DD2-E2BA-4E9C-9B76-B0D6DF87D093}"/>
              </a:ext>
            </a:extLst>
          </p:cNvPr>
          <p:cNvCxnSpPr>
            <a:cxnSpLocks/>
          </p:cNvCxnSpPr>
          <p:nvPr/>
        </p:nvCxnSpPr>
        <p:spPr>
          <a:xfrm flipH="1">
            <a:off x="457201" y="2553427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DA6A9740-E5FB-44CD-AF91-343771FD1271}"/>
              </a:ext>
            </a:extLst>
          </p:cNvPr>
          <p:cNvCxnSpPr>
            <a:cxnSpLocks/>
          </p:cNvCxnSpPr>
          <p:nvPr/>
        </p:nvCxnSpPr>
        <p:spPr>
          <a:xfrm flipV="1">
            <a:off x="457200" y="2553427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CBD3134D-F278-4801-9283-05042B37C372}"/>
              </a:ext>
            </a:extLst>
          </p:cNvPr>
          <p:cNvCxnSpPr>
            <a:cxnSpLocks/>
          </p:cNvCxnSpPr>
          <p:nvPr/>
        </p:nvCxnSpPr>
        <p:spPr>
          <a:xfrm flipV="1">
            <a:off x="5486400" y="2553427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2E3B3D66-44EF-4254-B34C-793D4926197C}"/>
              </a:ext>
            </a:extLst>
          </p:cNvPr>
          <p:cNvCxnSpPr>
            <a:cxnSpLocks/>
          </p:cNvCxnSpPr>
          <p:nvPr/>
        </p:nvCxnSpPr>
        <p:spPr>
          <a:xfrm flipH="1">
            <a:off x="5294744" y="4105135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50B2037D-D099-4209-B854-72FD4ECEB03A}"/>
              </a:ext>
            </a:extLst>
          </p:cNvPr>
          <p:cNvCxnSpPr>
            <a:cxnSpLocks/>
          </p:cNvCxnSpPr>
          <p:nvPr/>
        </p:nvCxnSpPr>
        <p:spPr>
          <a:xfrm flipH="1">
            <a:off x="5294744" y="5218544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5AB93A2A-D60C-46AC-BB02-03FB742B31B5}"/>
              </a:ext>
            </a:extLst>
          </p:cNvPr>
          <p:cNvCxnSpPr/>
          <p:nvPr/>
        </p:nvCxnSpPr>
        <p:spPr>
          <a:xfrm flipV="1">
            <a:off x="5073870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71878902-2B68-4236-8F37-C7E4B39B9A45}"/>
              </a:ext>
            </a:extLst>
          </p:cNvPr>
          <p:cNvCxnSpPr>
            <a:cxnSpLocks/>
          </p:cNvCxnSpPr>
          <p:nvPr/>
        </p:nvCxnSpPr>
        <p:spPr>
          <a:xfrm flipV="1">
            <a:off x="5077045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EDF9FD2E-2D98-41E4-B325-3750CD80C8C9}"/>
              </a:ext>
            </a:extLst>
          </p:cNvPr>
          <p:cNvCxnSpPr>
            <a:cxnSpLocks/>
          </p:cNvCxnSpPr>
          <p:nvPr/>
        </p:nvCxnSpPr>
        <p:spPr>
          <a:xfrm flipH="1" flipV="1">
            <a:off x="5101048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650765D2-BEAE-48C8-B88B-6110EE26CF08}"/>
              </a:ext>
            </a:extLst>
          </p:cNvPr>
          <p:cNvCxnSpPr>
            <a:cxnSpLocks/>
          </p:cNvCxnSpPr>
          <p:nvPr/>
        </p:nvCxnSpPr>
        <p:spPr>
          <a:xfrm flipH="1" flipV="1">
            <a:off x="5092342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A0CE352B-A8E3-47D1-8F04-A899E36936CF}"/>
              </a:ext>
            </a:extLst>
          </p:cNvPr>
          <p:cNvCxnSpPr>
            <a:cxnSpLocks/>
          </p:cNvCxnSpPr>
          <p:nvPr/>
        </p:nvCxnSpPr>
        <p:spPr>
          <a:xfrm flipV="1">
            <a:off x="5105400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44853198-83DA-4D0C-B588-099DBBC00102}"/>
              </a:ext>
            </a:extLst>
          </p:cNvPr>
          <p:cNvCxnSpPr>
            <a:cxnSpLocks/>
          </p:cNvCxnSpPr>
          <p:nvPr/>
        </p:nvCxnSpPr>
        <p:spPr>
          <a:xfrm flipV="1">
            <a:off x="4696045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8CA4961B-058A-42AC-B81D-146770D61684}"/>
              </a:ext>
            </a:extLst>
          </p:cNvPr>
          <p:cNvCxnSpPr>
            <a:cxnSpLocks/>
          </p:cNvCxnSpPr>
          <p:nvPr/>
        </p:nvCxnSpPr>
        <p:spPr>
          <a:xfrm flipH="1">
            <a:off x="4696045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D46D7A44-E524-425D-9D8F-C93C2FD9064E}"/>
              </a:ext>
            </a:extLst>
          </p:cNvPr>
          <p:cNvCxnSpPr>
            <a:cxnSpLocks/>
          </p:cNvCxnSpPr>
          <p:nvPr/>
        </p:nvCxnSpPr>
        <p:spPr>
          <a:xfrm flipH="1">
            <a:off x="4696046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03DC66FF-A7C5-4AAC-BD45-8BA074F8FF09}"/>
              </a:ext>
            </a:extLst>
          </p:cNvPr>
          <p:cNvCxnSpPr/>
          <p:nvPr/>
        </p:nvCxnSpPr>
        <p:spPr>
          <a:xfrm flipV="1">
            <a:off x="3702270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3DBE8BF9-DF3C-4739-8A64-50AB3EA37AE7}"/>
              </a:ext>
            </a:extLst>
          </p:cNvPr>
          <p:cNvCxnSpPr>
            <a:cxnSpLocks/>
          </p:cNvCxnSpPr>
          <p:nvPr/>
        </p:nvCxnSpPr>
        <p:spPr>
          <a:xfrm flipV="1">
            <a:off x="3705445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C896EDA4-6F65-4C47-A00F-10DDEDD6C6AD}"/>
              </a:ext>
            </a:extLst>
          </p:cNvPr>
          <p:cNvCxnSpPr>
            <a:cxnSpLocks/>
          </p:cNvCxnSpPr>
          <p:nvPr/>
        </p:nvCxnSpPr>
        <p:spPr>
          <a:xfrm flipH="1" flipV="1">
            <a:off x="3729448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04B8F4E8-5494-4BB6-A4C4-62D56435A8AE}"/>
              </a:ext>
            </a:extLst>
          </p:cNvPr>
          <p:cNvCxnSpPr>
            <a:cxnSpLocks/>
          </p:cNvCxnSpPr>
          <p:nvPr/>
        </p:nvCxnSpPr>
        <p:spPr>
          <a:xfrm flipH="1" flipV="1">
            <a:off x="3720742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3369BA12-8B05-4570-BEFE-21C9386C080C}"/>
              </a:ext>
            </a:extLst>
          </p:cNvPr>
          <p:cNvCxnSpPr>
            <a:cxnSpLocks/>
          </p:cNvCxnSpPr>
          <p:nvPr/>
        </p:nvCxnSpPr>
        <p:spPr>
          <a:xfrm flipV="1">
            <a:off x="3733800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C03384C5-A320-4BF6-9B85-7EFCB185CDC8}"/>
              </a:ext>
            </a:extLst>
          </p:cNvPr>
          <p:cNvCxnSpPr>
            <a:cxnSpLocks/>
          </p:cNvCxnSpPr>
          <p:nvPr/>
        </p:nvCxnSpPr>
        <p:spPr>
          <a:xfrm flipV="1">
            <a:off x="3324445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E15D9D9E-F0F3-464E-9807-B4562B18BE1F}"/>
              </a:ext>
            </a:extLst>
          </p:cNvPr>
          <p:cNvCxnSpPr>
            <a:cxnSpLocks/>
          </p:cNvCxnSpPr>
          <p:nvPr/>
        </p:nvCxnSpPr>
        <p:spPr>
          <a:xfrm flipH="1">
            <a:off x="3324445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991AAFE5-7E49-4872-9A0A-2C86BF23F5D2}"/>
              </a:ext>
            </a:extLst>
          </p:cNvPr>
          <p:cNvCxnSpPr>
            <a:cxnSpLocks/>
          </p:cNvCxnSpPr>
          <p:nvPr/>
        </p:nvCxnSpPr>
        <p:spPr>
          <a:xfrm flipH="1">
            <a:off x="3324446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E217CAED-BAA4-472D-835B-41CF5C6DCAD4}"/>
              </a:ext>
            </a:extLst>
          </p:cNvPr>
          <p:cNvCxnSpPr/>
          <p:nvPr/>
        </p:nvCxnSpPr>
        <p:spPr>
          <a:xfrm flipV="1">
            <a:off x="2359025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1741F09C-11A8-4E9A-8FD1-0B65E0BC583C}"/>
              </a:ext>
            </a:extLst>
          </p:cNvPr>
          <p:cNvCxnSpPr>
            <a:cxnSpLocks/>
          </p:cNvCxnSpPr>
          <p:nvPr/>
        </p:nvCxnSpPr>
        <p:spPr>
          <a:xfrm flipV="1">
            <a:off x="2362200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C5B091DB-DD94-4E21-AFAA-DC7C21B1D6E2}"/>
              </a:ext>
            </a:extLst>
          </p:cNvPr>
          <p:cNvCxnSpPr>
            <a:cxnSpLocks/>
          </p:cNvCxnSpPr>
          <p:nvPr/>
        </p:nvCxnSpPr>
        <p:spPr>
          <a:xfrm flipH="1" flipV="1">
            <a:off x="2386203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6619C324-43EF-4185-B79A-F66529CBE10B}"/>
              </a:ext>
            </a:extLst>
          </p:cNvPr>
          <p:cNvCxnSpPr>
            <a:cxnSpLocks/>
          </p:cNvCxnSpPr>
          <p:nvPr/>
        </p:nvCxnSpPr>
        <p:spPr>
          <a:xfrm flipH="1" flipV="1">
            <a:off x="2377497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4FDD9E19-9EC4-45FD-9EE2-75D8583B9839}"/>
              </a:ext>
            </a:extLst>
          </p:cNvPr>
          <p:cNvCxnSpPr>
            <a:cxnSpLocks/>
          </p:cNvCxnSpPr>
          <p:nvPr/>
        </p:nvCxnSpPr>
        <p:spPr>
          <a:xfrm flipV="1">
            <a:off x="2390555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BEAC14DF-E26E-4CD9-8A52-2C999759E340}"/>
              </a:ext>
            </a:extLst>
          </p:cNvPr>
          <p:cNvCxnSpPr>
            <a:cxnSpLocks/>
          </p:cNvCxnSpPr>
          <p:nvPr/>
        </p:nvCxnSpPr>
        <p:spPr>
          <a:xfrm flipV="1">
            <a:off x="1981200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70871159-345B-48FD-A3D3-F90FF9A3732A}"/>
              </a:ext>
            </a:extLst>
          </p:cNvPr>
          <p:cNvCxnSpPr>
            <a:cxnSpLocks/>
          </p:cNvCxnSpPr>
          <p:nvPr/>
        </p:nvCxnSpPr>
        <p:spPr>
          <a:xfrm flipH="1">
            <a:off x="1981200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585F5CB9-A2A3-49F9-8AA0-CBFA6DD4BEDC}"/>
              </a:ext>
            </a:extLst>
          </p:cNvPr>
          <p:cNvCxnSpPr>
            <a:cxnSpLocks/>
          </p:cNvCxnSpPr>
          <p:nvPr/>
        </p:nvCxnSpPr>
        <p:spPr>
          <a:xfrm flipH="1">
            <a:off x="1981201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61C9761-EB91-4C99-899B-40BD1D43F6F0}"/>
              </a:ext>
            </a:extLst>
          </p:cNvPr>
          <p:cNvCxnSpPr/>
          <p:nvPr/>
        </p:nvCxnSpPr>
        <p:spPr>
          <a:xfrm flipV="1">
            <a:off x="987425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373C11A-8CE7-44D7-BB34-CDC2BBF09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paths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D3764-E70E-4EA7-ADF0-4E47A866D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8620" y="1676399"/>
            <a:ext cx="3577088" cy="3303063"/>
          </a:xfrm>
        </p:spPr>
        <p:txBody>
          <a:bodyPr/>
          <a:lstStyle/>
          <a:p>
            <a:r>
              <a:rPr lang="en-US" dirty="0"/>
              <a:t>Route from 12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13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need to use a vertical ring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ADC373-7194-4753-AD2D-64ECDA9C1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97FF8A9-78D3-404B-A7A5-40C74DF0CF5A}"/>
              </a:ext>
            </a:extLst>
          </p:cNvPr>
          <p:cNvCxnSpPr>
            <a:cxnSpLocks/>
          </p:cNvCxnSpPr>
          <p:nvPr/>
        </p:nvCxnSpPr>
        <p:spPr>
          <a:xfrm flipV="1">
            <a:off x="990600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77EC30A-1C9B-4AA9-B629-9CC1A904483A}"/>
              </a:ext>
            </a:extLst>
          </p:cNvPr>
          <p:cNvCxnSpPr>
            <a:cxnSpLocks/>
            <a:endCxn id="43" idx="2"/>
          </p:cNvCxnSpPr>
          <p:nvPr/>
        </p:nvCxnSpPr>
        <p:spPr>
          <a:xfrm flipH="1" flipV="1">
            <a:off x="1014603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503162C3-76BA-40D2-8A02-B8A7A16760B8}"/>
              </a:ext>
            </a:extLst>
          </p:cNvPr>
          <p:cNvSpPr txBox="1"/>
          <p:nvPr/>
        </p:nvSpPr>
        <p:spPr>
          <a:xfrm>
            <a:off x="722868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22B9F23-725D-415F-8412-296AD5A1F064}"/>
              </a:ext>
            </a:extLst>
          </p:cNvPr>
          <p:cNvSpPr txBox="1"/>
          <p:nvPr/>
        </p:nvSpPr>
        <p:spPr>
          <a:xfrm>
            <a:off x="2061754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A0D32D0-BE2B-47E4-8658-3F47F7B9FA74}"/>
              </a:ext>
            </a:extLst>
          </p:cNvPr>
          <p:cNvSpPr txBox="1"/>
          <p:nvPr/>
        </p:nvSpPr>
        <p:spPr>
          <a:xfrm>
            <a:off x="3433354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02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4014A40-7120-405E-BE5B-F2260BDE5C5A}"/>
              </a:ext>
            </a:extLst>
          </p:cNvPr>
          <p:cNvSpPr txBox="1"/>
          <p:nvPr/>
        </p:nvSpPr>
        <p:spPr>
          <a:xfrm>
            <a:off x="4804954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03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9213A01-D188-42EC-95FD-0EBD0295FB3E}"/>
              </a:ext>
            </a:extLst>
          </p:cNvPr>
          <p:cNvSpPr txBox="1"/>
          <p:nvPr/>
        </p:nvSpPr>
        <p:spPr>
          <a:xfrm>
            <a:off x="727220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83F3BB1-C875-4D68-8EA7-347FFB95235C}"/>
              </a:ext>
            </a:extLst>
          </p:cNvPr>
          <p:cNvSpPr txBox="1"/>
          <p:nvPr/>
        </p:nvSpPr>
        <p:spPr>
          <a:xfrm>
            <a:off x="2066106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97D3498-8F95-4114-A561-2AD04BCBFC87}"/>
              </a:ext>
            </a:extLst>
          </p:cNvPr>
          <p:cNvSpPr txBox="1"/>
          <p:nvPr/>
        </p:nvSpPr>
        <p:spPr>
          <a:xfrm>
            <a:off x="3437706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5DC6C28-B79F-46F3-A0A4-37DCAB15C4D3}"/>
              </a:ext>
            </a:extLst>
          </p:cNvPr>
          <p:cNvSpPr txBox="1"/>
          <p:nvPr/>
        </p:nvSpPr>
        <p:spPr>
          <a:xfrm>
            <a:off x="4809306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13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07A3E18-B9D2-45B9-8AB1-DEDE4303E829}"/>
              </a:ext>
            </a:extLst>
          </p:cNvPr>
          <p:cNvSpPr txBox="1"/>
          <p:nvPr/>
        </p:nvSpPr>
        <p:spPr>
          <a:xfrm>
            <a:off x="718514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3756372-2071-4054-AB75-60C79C45B9CA}"/>
              </a:ext>
            </a:extLst>
          </p:cNvPr>
          <p:cNvSpPr txBox="1"/>
          <p:nvPr/>
        </p:nvSpPr>
        <p:spPr>
          <a:xfrm>
            <a:off x="2057400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10D39E9-D981-4E44-A44B-7C2F3F72C9F8}"/>
              </a:ext>
            </a:extLst>
          </p:cNvPr>
          <p:cNvSpPr txBox="1"/>
          <p:nvPr/>
        </p:nvSpPr>
        <p:spPr>
          <a:xfrm>
            <a:off x="3429000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5194A3C-E1BF-4007-94EA-B1D8D744E8BE}"/>
              </a:ext>
            </a:extLst>
          </p:cNvPr>
          <p:cNvSpPr txBox="1"/>
          <p:nvPr/>
        </p:nvSpPr>
        <p:spPr>
          <a:xfrm>
            <a:off x="4800600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23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41AE678-28A0-4E06-9318-5E21172B260A}"/>
              </a:ext>
            </a:extLst>
          </p:cNvPr>
          <p:cNvSpPr txBox="1"/>
          <p:nvPr/>
        </p:nvSpPr>
        <p:spPr>
          <a:xfrm>
            <a:off x="727218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13418E5-2BAF-4951-AAD6-5076BEB67626}"/>
              </a:ext>
            </a:extLst>
          </p:cNvPr>
          <p:cNvSpPr txBox="1"/>
          <p:nvPr/>
        </p:nvSpPr>
        <p:spPr>
          <a:xfrm>
            <a:off x="2066104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DA4AFD1-9CC6-4EF1-89C2-ACAB400226F9}"/>
              </a:ext>
            </a:extLst>
          </p:cNvPr>
          <p:cNvSpPr txBox="1"/>
          <p:nvPr/>
        </p:nvSpPr>
        <p:spPr>
          <a:xfrm>
            <a:off x="3437704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32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A53DA7F-7814-4C0C-85FD-06472239FCE9}"/>
              </a:ext>
            </a:extLst>
          </p:cNvPr>
          <p:cNvSpPr txBox="1"/>
          <p:nvPr/>
        </p:nvSpPr>
        <p:spPr>
          <a:xfrm>
            <a:off x="4809304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33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D45BB343-CDE8-4103-BDCA-3DA91C77F7B7}"/>
              </a:ext>
            </a:extLst>
          </p:cNvPr>
          <p:cNvCxnSpPr>
            <a:cxnSpLocks/>
            <a:endCxn id="47" idx="2"/>
          </p:cNvCxnSpPr>
          <p:nvPr/>
        </p:nvCxnSpPr>
        <p:spPr>
          <a:xfrm flipH="1" flipV="1">
            <a:off x="1005897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A7B72B50-9AD6-4AC9-AE0A-6C6CE8BC87D3}"/>
              </a:ext>
            </a:extLst>
          </p:cNvPr>
          <p:cNvCxnSpPr>
            <a:cxnSpLocks/>
          </p:cNvCxnSpPr>
          <p:nvPr/>
        </p:nvCxnSpPr>
        <p:spPr>
          <a:xfrm flipV="1">
            <a:off x="1018955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ABD05F5A-3F64-4C41-BF72-58B840428DDE}"/>
              </a:ext>
            </a:extLst>
          </p:cNvPr>
          <p:cNvCxnSpPr>
            <a:cxnSpLocks/>
          </p:cNvCxnSpPr>
          <p:nvPr/>
        </p:nvCxnSpPr>
        <p:spPr>
          <a:xfrm>
            <a:off x="3998743" y="5216766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925C4F6A-50B7-4FE1-9A27-D26A7003FCC4}"/>
              </a:ext>
            </a:extLst>
          </p:cNvPr>
          <p:cNvCxnSpPr>
            <a:cxnSpLocks/>
          </p:cNvCxnSpPr>
          <p:nvPr/>
        </p:nvCxnSpPr>
        <p:spPr>
          <a:xfrm>
            <a:off x="1297633" y="5216235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D1DB8739-624D-4F88-8006-03F4CBA5C5FF}"/>
              </a:ext>
            </a:extLst>
          </p:cNvPr>
          <p:cNvCxnSpPr>
            <a:cxnSpLocks/>
          </p:cNvCxnSpPr>
          <p:nvPr/>
        </p:nvCxnSpPr>
        <p:spPr>
          <a:xfrm>
            <a:off x="2627815" y="5216238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2800EC72-DACA-4FE6-A8B6-E697465FD414}"/>
              </a:ext>
            </a:extLst>
          </p:cNvPr>
          <p:cNvCxnSpPr>
            <a:cxnSpLocks/>
          </p:cNvCxnSpPr>
          <p:nvPr/>
        </p:nvCxnSpPr>
        <p:spPr>
          <a:xfrm>
            <a:off x="457202" y="5218973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B93EFD72-1520-4DE0-91B6-A287320F9A13}"/>
              </a:ext>
            </a:extLst>
          </p:cNvPr>
          <p:cNvCxnSpPr>
            <a:cxnSpLocks/>
          </p:cNvCxnSpPr>
          <p:nvPr/>
        </p:nvCxnSpPr>
        <p:spPr>
          <a:xfrm flipV="1">
            <a:off x="609600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FE7B237D-729A-44F4-A2AA-C9AFC318E5AE}"/>
              </a:ext>
            </a:extLst>
          </p:cNvPr>
          <p:cNvCxnSpPr>
            <a:cxnSpLocks/>
          </p:cNvCxnSpPr>
          <p:nvPr/>
        </p:nvCxnSpPr>
        <p:spPr>
          <a:xfrm flipH="1">
            <a:off x="609600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EF287097-3ADE-4529-A198-EC712C8DCA1C}"/>
              </a:ext>
            </a:extLst>
          </p:cNvPr>
          <p:cNvCxnSpPr>
            <a:cxnSpLocks/>
          </p:cNvCxnSpPr>
          <p:nvPr/>
        </p:nvCxnSpPr>
        <p:spPr>
          <a:xfrm flipH="1">
            <a:off x="609601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A0E902DD-52CB-44EC-9A36-F403F647EB86}"/>
              </a:ext>
            </a:extLst>
          </p:cNvPr>
          <p:cNvCxnSpPr>
            <a:cxnSpLocks/>
          </p:cNvCxnSpPr>
          <p:nvPr/>
        </p:nvCxnSpPr>
        <p:spPr>
          <a:xfrm flipH="1">
            <a:off x="457201" y="4800600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63742432-36A1-4536-80BF-B51F321D0500}"/>
              </a:ext>
            </a:extLst>
          </p:cNvPr>
          <p:cNvCxnSpPr>
            <a:cxnSpLocks/>
          </p:cNvCxnSpPr>
          <p:nvPr/>
        </p:nvCxnSpPr>
        <p:spPr>
          <a:xfrm flipV="1">
            <a:off x="457200" y="48006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C15152AC-946B-4DD0-B8F1-175CC1695A9E}"/>
              </a:ext>
            </a:extLst>
          </p:cNvPr>
          <p:cNvCxnSpPr>
            <a:cxnSpLocks/>
          </p:cNvCxnSpPr>
          <p:nvPr/>
        </p:nvCxnSpPr>
        <p:spPr>
          <a:xfrm flipV="1">
            <a:off x="5486400" y="48006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79550232-059B-4976-9ED5-3D0EB6A02639}"/>
              </a:ext>
            </a:extLst>
          </p:cNvPr>
          <p:cNvCxnSpPr>
            <a:cxnSpLocks/>
          </p:cNvCxnSpPr>
          <p:nvPr/>
        </p:nvCxnSpPr>
        <p:spPr>
          <a:xfrm>
            <a:off x="3998743" y="4103357"/>
            <a:ext cx="807719" cy="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F474E944-3564-4E3A-B12F-8D04F3E6CD05}"/>
              </a:ext>
            </a:extLst>
          </p:cNvPr>
          <p:cNvCxnSpPr>
            <a:cxnSpLocks/>
          </p:cNvCxnSpPr>
          <p:nvPr/>
        </p:nvCxnSpPr>
        <p:spPr>
          <a:xfrm>
            <a:off x="1297633" y="4102826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DA86B892-6392-47B8-B892-4A362C0F7F85}"/>
              </a:ext>
            </a:extLst>
          </p:cNvPr>
          <p:cNvCxnSpPr>
            <a:cxnSpLocks/>
          </p:cNvCxnSpPr>
          <p:nvPr/>
        </p:nvCxnSpPr>
        <p:spPr>
          <a:xfrm>
            <a:off x="2627815" y="4102829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C7759519-D95D-4B8D-92EB-E72CB3778C5F}"/>
              </a:ext>
            </a:extLst>
          </p:cNvPr>
          <p:cNvCxnSpPr>
            <a:cxnSpLocks/>
          </p:cNvCxnSpPr>
          <p:nvPr/>
        </p:nvCxnSpPr>
        <p:spPr>
          <a:xfrm>
            <a:off x="457202" y="4105564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0BBB59DD-253F-48B1-B4B2-3210F870E7EB}"/>
              </a:ext>
            </a:extLst>
          </p:cNvPr>
          <p:cNvCxnSpPr>
            <a:cxnSpLocks/>
          </p:cNvCxnSpPr>
          <p:nvPr/>
        </p:nvCxnSpPr>
        <p:spPr>
          <a:xfrm flipH="1">
            <a:off x="457201" y="3687191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91929C40-DE72-487D-892D-F085159AD62A}"/>
              </a:ext>
            </a:extLst>
          </p:cNvPr>
          <p:cNvCxnSpPr>
            <a:cxnSpLocks/>
          </p:cNvCxnSpPr>
          <p:nvPr/>
        </p:nvCxnSpPr>
        <p:spPr>
          <a:xfrm flipV="1">
            <a:off x="457200" y="3687191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A762343E-8348-48D9-8311-113EAA5D2184}"/>
              </a:ext>
            </a:extLst>
          </p:cNvPr>
          <p:cNvCxnSpPr>
            <a:cxnSpLocks/>
          </p:cNvCxnSpPr>
          <p:nvPr/>
        </p:nvCxnSpPr>
        <p:spPr>
          <a:xfrm flipV="1">
            <a:off x="5486400" y="3687191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20995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7B4162-3631-436A-B7D6-11F58C94E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sp>
        <p:nvSpPr>
          <p:cNvPr id="7" name="Line 9">
            <a:extLst>
              <a:ext uri="{FF2B5EF4-FFF2-40B4-BE49-F238E27FC236}">
                <a16:creationId xmlns:a16="http://schemas.microsoft.com/office/drawing/2014/main" id="{E09EB71D-270B-4C2B-8B79-67515E3029A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441" y="457441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AutoShape 10">
            <a:extLst>
              <a:ext uri="{FF2B5EF4-FFF2-40B4-BE49-F238E27FC236}">
                <a16:creationId xmlns:a16="http://schemas.microsoft.com/office/drawing/2014/main" id="{C68596C0-9C9F-4EF4-BA2E-97397380A86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841851" y="4300942"/>
            <a:ext cx="1253698" cy="304436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73">
            <a:extLst>
              <a:ext uri="{FF2B5EF4-FFF2-40B4-BE49-F238E27FC236}">
                <a16:creationId xmlns:a16="http://schemas.microsoft.com/office/drawing/2014/main" id="{7851A39A-12F1-4A79-A7CA-CB5F7F874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735" y="4898301"/>
            <a:ext cx="120257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vert_ring_in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AutoShape 10">
            <a:extLst>
              <a:ext uri="{FF2B5EF4-FFF2-40B4-BE49-F238E27FC236}">
                <a16:creationId xmlns:a16="http://schemas.microsoft.com/office/drawing/2014/main" id="{ADEAD32C-89C2-4E46-97A3-2BF06DBB7DA9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1154207" y="2711086"/>
            <a:ext cx="1044392" cy="30480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10">
            <a:extLst>
              <a:ext uri="{FF2B5EF4-FFF2-40B4-BE49-F238E27FC236}">
                <a16:creationId xmlns:a16="http://schemas.microsoft.com/office/drawing/2014/main" id="{D7DE259F-8D1D-42FF-A144-1BBBA04FE621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4519449" y="1361511"/>
            <a:ext cx="1347951" cy="255461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" name="Text Box 73">
            <a:extLst>
              <a:ext uri="{FF2B5EF4-FFF2-40B4-BE49-F238E27FC236}">
                <a16:creationId xmlns:a16="http://schemas.microsoft.com/office/drawing/2014/main" id="{BD52B042-B4CC-4479-924A-A4B376533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349" y="1792015"/>
            <a:ext cx="130516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vert_ring_out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Line 9">
            <a:extLst>
              <a:ext uri="{FF2B5EF4-FFF2-40B4-BE49-F238E27FC236}">
                <a16:creationId xmlns:a16="http://schemas.microsoft.com/office/drawing/2014/main" id="{EB509E79-E2C5-48F6-9775-9DB91C06A57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441" y="1861685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9">
            <a:extLst>
              <a:ext uri="{FF2B5EF4-FFF2-40B4-BE49-F238E27FC236}">
                <a16:creationId xmlns:a16="http://schemas.microsoft.com/office/drawing/2014/main" id="{0C312964-6FA0-48FA-B696-6215361ACBAB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2746464" y="-699759"/>
            <a:ext cx="0" cy="2514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9">
            <a:extLst>
              <a:ext uri="{FF2B5EF4-FFF2-40B4-BE49-F238E27FC236}">
                <a16:creationId xmlns:a16="http://schemas.microsoft.com/office/drawing/2014/main" id="{15690E58-D4A0-4ECD-A252-6990F873CFFE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6629400" y="-951223"/>
            <a:ext cx="0" cy="2895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Text Box 73">
            <a:extLst>
              <a:ext uri="{FF2B5EF4-FFF2-40B4-BE49-F238E27FC236}">
                <a16:creationId xmlns:a16="http://schemas.microsoft.com/office/drawing/2014/main" id="{43579A69-1246-492F-902A-F86FF7E8B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8427" y="152400"/>
            <a:ext cx="142838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hori_ring_out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Text Box 73">
            <a:extLst>
              <a:ext uri="{FF2B5EF4-FFF2-40B4-BE49-F238E27FC236}">
                <a16:creationId xmlns:a16="http://schemas.microsoft.com/office/drawing/2014/main" id="{100EB54F-B7F9-44CB-8FD8-0EEAFB513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72689"/>
            <a:ext cx="121379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hori_ring_in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2" name="Line 9">
            <a:extLst>
              <a:ext uri="{FF2B5EF4-FFF2-40B4-BE49-F238E27FC236}">
                <a16:creationId xmlns:a16="http://schemas.microsoft.com/office/drawing/2014/main" id="{41C0BC99-BA6B-44AC-990C-16A25D0B2A77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8094085" y="3933142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Text Box 73">
            <a:extLst>
              <a:ext uri="{FF2B5EF4-FFF2-40B4-BE49-F238E27FC236}">
                <a16:creationId xmlns:a16="http://schemas.microsoft.com/office/drawing/2014/main" id="{26B7CFD0-15A8-44E1-BF85-6C05C3BAF9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4172812"/>
            <a:ext cx="129234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data_to_venv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5" name="Line 9">
            <a:extLst>
              <a:ext uri="{FF2B5EF4-FFF2-40B4-BE49-F238E27FC236}">
                <a16:creationId xmlns:a16="http://schemas.microsoft.com/office/drawing/2014/main" id="{6BD2302E-67BE-4ED4-9278-6778558CAFF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1602610"/>
            <a:ext cx="0" cy="1219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Text Box 73">
            <a:extLst>
              <a:ext uri="{FF2B5EF4-FFF2-40B4-BE49-F238E27FC236}">
                <a16:creationId xmlns:a16="http://schemas.microsoft.com/office/drawing/2014/main" id="{5273BFBD-355B-4F0B-9044-F3809F5DF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8366" y="4787275"/>
            <a:ext cx="77062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empty</a:t>
            </a:r>
          </a:p>
        </p:txBody>
      </p:sp>
      <p:sp>
        <p:nvSpPr>
          <p:cNvPr id="30" name="Line 9">
            <a:extLst>
              <a:ext uri="{FF2B5EF4-FFF2-40B4-BE49-F238E27FC236}">
                <a16:creationId xmlns:a16="http://schemas.microsoft.com/office/drawing/2014/main" id="{925B7DF9-9F78-4315-8B89-24CD5C8C5C08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5650698" y="2375227"/>
            <a:ext cx="0" cy="333156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Line 9">
            <a:extLst>
              <a:ext uri="{FF2B5EF4-FFF2-40B4-BE49-F238E27FC236}">
                <a16:creationId xmlns:a16="http://schemas.microsoft.com/office/drawing/2014/main" id="{CFB407CE-3DFD-4FA1-B4C5-C76588E135AF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6934840" y="4421371"/>
            <a:ext cx="0" cy="76328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Text Box 73">
            <a:extLst>
              <a:ext uri="{FF2B5EF4-FFF2-40B4-BE49-F238E27FC236}">
                <a16:creationId xmlns:a16="http://schemas.microsoft.com/office/drawing/2014/main" id="{16D35058-BFC1-4D00-9321-A558FD74B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3560" y="2156187"/>
            <a:ext cx="79153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empty</a:t>
            </a:r>
          </a:p>
        </p:txBody>
      </p:sp>
      <p:sp>
        <p:nvSpPr>
          <p:cNvPr id="34" name="Text Box 73">
            <a:extLst>
              <a:ext uri="{FF2B5EF4-FFF2-40B4-BE49-F238E27FC236}">
                <a16:creationId xmlns:a16="http://schemas.microsoft.com/office/drawing/2014/main" id="{C15A61F9-48FD-4FE6-9A2E-F93D353D3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1535" y="1602610"/>
            <a:ext cx="86407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empty</a:t>
            </a:r>
          </a:p>
        </p:txBody>
      </p:sp>
      <p:sp>
        <p:nvSpPr>
          <p:cNvPr id="35" name="Line 9">
            <a:extLst>
              <a:ext uri="{FF2B5EF4-FFF2-40B4-BE49-F238E27FC236}">
                <a16:creationId xmlns:a16="http://schemas.microsoft.com/office/drawing/2014/main" id="{BB6B4972-4236-48E2-9337-5AA7C0C6C27D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1602610"/>
            <a:ext cx="0" cy="3526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Line 9">
            <a:extLst>
              <a:ext uri="{FF2B5EF4-FFF2-40B4-BE49-F238E27FC236}">
                <a16:creationId xmlns:a16="http://schemas.microsoft.com/office/drawing/2014/main" id="{E3F2F81C-AA5C-4A6C-A01D-AD284449A319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1098368" y="2426652"/>
            <a:ext cx="0" cy="85126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Line 9">
            <a:extLst>
              <a:ext uri="{FF2B5EF4-FFF2-40B4-BE49-F238E27FC236}">
                <a16:creationId xmlns:a16="http://schemas.microsoft.com/office/drawing/2014/main" id="{ED1E3D7D-B7C8-4AA5-8888-14AB9A878CD7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2019300" y="2280785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Text Box 73">
            <a:extLst>
              <a:ext uri="{FF2B5EF4-FFF2-40B4-BE49-F238E27FC236}">
                <a16:creationId xmlns:a16="http://schemas.microsoft.com/office/drawing/2014/main" id="{6340094E-9BB0-44AD-B21B-D2983342B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0291" y="2563861"/>
            <a:ext cx="155403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data_from_</a:t>
            </a:r>
            <a:r>
              <a:rPr lang="en-US" sz="1600" dirty="0" err="1"/>
              <a:t>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1" name="Line 9">
            <a:extLst>
              <a:ext uri="{FF2B5EF4-FFF2-40B4-BE49-F238E27FC236}">
                <a16:creationId xmlns:a16="http://schemas.microsoft.com/office/drawing/2014/main" id="{B7C87216-9ED2-4094-B3EB-FC1DE1AAF0C6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2232950" y="2829134"/>
            <a:ext cx="0" cy="808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" name="Line 9">
            <a:extLst>
              <a:ext uri="{FF2B5EF4-FFF2-40B4-BE49-F238E27FC236}">
                <a16:creationId xmlns:a16="http://schemas.microsoft.com/office/drawing/2014/main" id="{1F75BC20-98BA-4BE1-A4DB-902A34E8ABE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37100" y="3233283"/>
            <a:ext cx="0" cy="136697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Line 9">
            <a:extLst>
              <a:ext uri="{FF2B5EF4-FFF2-40B4-BE49-F238E27FC236}">
                <a16:creationId xmlns:a16="http://schemas.microsoft.com/office/drawing/2014/main" id="{10ECF117-7582-4CDA-BDF1-1345CD188B0A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1602609"/>
            <a:ext cx="0" cy="297179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Line 9">
            <a:extLst>
              <a:ext uri="{FF2B5EF4-FFF2-40B4-BE49-F238E27FC236}">
                <a16:creationId xmlns:a16="http://schemas.microsoft.com/office/drawing/2014/main" id="{30578231-1946-4BC1-9126-5DCA4D99CD4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1149" y="557540"/>
            <a:ext cx="0" cy="349141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Line 9">
            <a:extLst>
              <a:ext uri="{FF2B5EF4-FFF2-40B4-BE49-F238E27FC236}">
                <a16:creationId xmlns:a16="http://schemas.microsoft.com/office/drawing/2014/main" id="{55CF29E9-7DD4-4AE2-8FA4-FAD4B0A12EFA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4368208" y="1606551"/>
            <a:ext cx="0" cy="75411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Line 9">
            <a:extLst>
              <a:ext uri="{FF2B5EF4-FFF2-40B4-BE49-F238E27FC236}">
                <a16:creationId xmlns:a16="http://schemas.microsoft.com/office/drawing/2014/main" id="{E7DAC7AF-1A2A-4EE6-98AE-FBC39FD0B73D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1602610"/>
            <a:ext cx="0" cy="35512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Line 9">
            <a:extLst>
              <a:ext uri="{FF2B5EF4-FFF2-40B4-BE49-F238E27FC236}">
                <a16:creationId xmlns:a16="http://schemas.microsoft.com/office/drawing/2014/main" id="{BAB9F9EB-C1C8-4833-8A6D-5AF507A2784C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7097210" y="1131669"/>
            <a:ext cx="0" cy="340852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" name="Line 7">
            <a:extLst>
              <a:ext uri="{FF2B5EF4-FFF2-40B4-BE49-F238E27FC236}">
                <a16:creationId xmlns:a16="http://schemas.microsoft.com/office/drawing/2014/main" id="{B760C530-A547-4E32-8E09-973BCBE5C3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39786" y="2821810"/>
            <a:ext cx="358372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" name="Line 9">
            <a:extLst>
              <a:ext uri="{FF2B5EF4-FFF2-40B4-BE49-F238E27FC236}">
                <a16:creationId xmlns:a16="http://schemas.microsoft.com/office/drawing/2014/main" id="{AB782F31-6162-4A6A-AEA5-CC740E9453D6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4003315" y="1265590"/>
            <a:ext cx="0" cy="662633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" name="Line 9">
            <a:extLst>
              <a:ext uri="{FF2B5EF4-FFF2-40B4-BE49-F238E27FC236}">
                <a16:creationId xmlns:a16="http://schemas.microsoft.com/office/drawing/2014/main" id="{7750BF30-2ADC-4CCF-8E73-14C80C30DB91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8103507" y="3359442"/>
            <a:ext cx="0" cy="10094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" name="Text Box 73">
            <a:extLst>
              <a:ext uri="{FF2B5EF4-FFF2-40B4-BE49-F238E27FC236}">
                <a16:creationId xmlns:a16="http://schemas.microsoft.com/office/drawing/2014/main" id="{70C886E0-673D-448F-B6C4-0BCC852F2D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1730" y="3543586"/>
            <a:ext cx="118974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taking_data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0" name="Line 9">
            <a:extLst>
              <a:ext uri="{FF2B5EF4-FFF2-40B4-BE49-F238E27FC236}">
                <a16:creationId xmlns:a16="http://schemas.microsoft.com/office/drawing/2014/main" id="{F2AAA13F-001E-4E39-98ED-949B6DCD538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2849" y="481380"/>
            <a:ext cx="0" cy="88012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" name="Line 9">
            <a:extLst>
              <a:ext uri="{FF2B5EF4-FFF2-40B4-BE49-F238E27FC236}">
                <a16:creationId xmlns:a16="http://schemas.microsoft.com/office/drawing/2014/main" id="{B7637097-70E1-4230-8C89-29F4002EC35E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8125276" y="3058992"/>
            <a:ext cx="0" cy="10094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" name="Text Box 73">
            <a:extLst>
              <a:ext uri="{FF2B5EF4-FFF2-40B4-BE49-F238E27FC236}">
                <a16:creationId xmlns:a16="http://schemas.microsoft.com/office/drawing/2014/main" id="{5666686A-6DD6-4B8F-A3F2-0FF5EBA55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8301" y="3243136"/>
            <a:ext cx="190262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data_avail_for_venv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76FC958-294E-4607-A6DA-134E946E7E77}"/>
              </a:ext>
            </a:extLst>
          </p:cNvPr>
          <p:cNvSpPr txBox="1"/>
          <p:nvPr/>
        </p:nvSpPr>
        <p:spPr>
          <a:xfrm>
            <a:off x="2286020" y="5241770"/>
            <a:ext cx="523427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800" b="0" i="0" u="none" strike="noStrike" dirty="0" err="1">
                <a:solidFill>
                  <a:srgbClr val="000000"/>
                </a:solidFill>
                <a:effectLst/>
                <a:latin typeface="+mn-lt"/>
              </a:rPr>
              <a:t>Packet</a:t>
            </a:r>
            <a:r>
              <a:rPr lang="es-ES" sz="2800" b="0" i="0" u="none" strike="noStrike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es-ES" sz="2800" b="0" i="0" u="none" strike="noStrike" dirty="0" err="1">
                <a:solidFill>
                  <a:srgbClr val="000000"/>
                </a:solidFill>
                <a:effectLst/>
                <a:latin typeface="+mn-lt"/>
              </a:rPr>
              <a:t>destination</a:t>
            </a:r>
            <a:r>
              <a:rPr lang="es-ES" sz="2800" b="0" i="0" u="none" strike="noStrike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es-ES" sz="2800" b="0" i="1" u="none" strike="noStrike" dirty="0">
                <a:solidFill>
                  <a:srgbClr val="000000"/>
                </a:solidFill>
                <a:effectLst/>
                <a:latin typeface="+mn-lt"/>
              </a:rPr>
              <a:t>Y</a:t>
            </a:r>
            <a:r>
              <a:rPr lang="es-ES" sz="2800" b="0" u="none" strike="noStrike" dirty="0">
                <a:solidFill>
                  <a:srgbClr val="000000"/>
                </a:solidFill>
                <a:effectLst/>
                <a:latin typeface="+mn-lt"/>
              </a:rPr>
              <a:t> = </a:t>
            </a:r>
            <a:r>
              <a:rPr lang="es-ES" sz="2800" b="0" u="none" strike="noStrike" dirty="0" err="1">
                <a:solidFill>
                  <a:srgbClr val="000000"/>
                </a:solidFill>
                <a:effectLst/>
                <a:latin typeface="+mn-lt"/>
              </a:rPr>
              <a:t>source</a:t>
            </a:r>
            <a:r>
              <a:rPr lang="es-ES" sz="2800" b="0" u="none" strike="noStrike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es-ES" sz="2800" b="0" i="1" u="none" strike="noStrike" dirty="0">
                <a:solidFill>
                  <a:srgbClr val="000000"/>
                </a:solidFill>
                <a:effectLst/>
                <a:latin typeface="+mn-lt"/>
              </a:rPr>
              <a:t>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rgbClr val="000000"/>
                </a:solidFill>
                <a:latin typeface="+mn-lt"/>
              </a:rPr>
              <a:t>No </a:t>
            </a:r>
            <a:r>
              <a:rPr lang="es-ES" sz="2800" dirty="0" err="1">
                <a:solidFill>
                  <a:srgbClr val="000000"/>
                </a:solidFill>
                <a:latin typeface="+mn-lt"/>
              </a:rPr>
              <a:t>need</a:t>
            </a:r>
            <a:r>
              <a:rPr lang="es-ES" sz="28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s-ES" sz="2800" dirty="0" err="1">
                <a:solidFill>
                  <a:srgbClr val="000000"/>
                </a:solidFill>
                <a:latin typeface="+mn-lt"/>
              </a:rPr>
              <a:t>to</a:t>
            </a:r>
            <a:r>
              <a:rPr lang="es-ES" sz="2800" dirty="0">
                <a:solidFill>
                  <a:srgbClr val="000000"/>
                </a:solidFill>
                <a:latin typeface="+mn-lt"/>
              </a:rPr>
              <a:t> use a vertical ring</a:t>
            </a:r>
            <a:endParaRPr lang="en-US" sz="2800" dirty="0">
              <a:latin typeface="+mn-lt"/>
            </a:endParaRPr>
          </a:p>
        </p:txBody>
      </p:sp>
      <p:sp>
        <p:nvSpPr>
          <p:cNvPr id="50" name="Text Box 73">
            <a:extLst>
              <a:ext uri="{FF2B5EF4-FFF2-40B4-BE49-F238E27FC236}">
                <a16:creationId xmlns:a16="http://schemas.microsoft.com/office/drawing/2014/main" id="{B8621096-3F0E-486F-8BEA-C79A454216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8366" y="2217086"/>
            <a:ext cx="255668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can_accept_data_from_</a:t>
            </a:r>
            <a:r>
              <a:rPr lang="en-US" sz="1600" dirty="0" err="1"/>
              <a:t>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2" name="Line 9">
            <a:extLst>
              <a:ext uri="{FF2B5EF4-FFF2-40B4-BE49-F238E27FC236}">
                <a16:creationId xmlns:a16="http://schemas.microsoft.com/office/drawing/2014/main" id="{9F02469A-A89C-4D79-9D1D-DCF2F10F91A0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8457560" y="2132960"/>
            <a:ext cx="0" cy="7632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2201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73FC8853-C13E-4696-A0D0-11EF04CCC734}"/>
              </a:ext>
            </a:extLst>
          </p:cNvPr>
          <p:cNvCxnSpPr>
            <a:cxnSpLocks/>
          </p:cNvCxnSpPr>
          <p:nvPr/>
        </p:nvCxnSpPr>
        <p:spPr>
          <a:xfrm flipH="1">
            <a:off x="5294744" y="1941944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48507B72-1E15-42C4-AA35-E318121D8451}"/>
              </a:ext>
            </a:extLst>
          </p:cNvPr>
          <p:cNvCxnSpPr>
            <a:cxnSpLocks/>
          </p:cNvCxnSpPr>
          <p:nvPr/>
        </p:nvCxnSpPr>
        <p:spPr>
          <a:xfrm>
            <a:off x="3998743" y="1940166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E4B1E3A8-3AEC-446D-81AB-A7CD4FDF0DBB}"/>
              </a:ext>
            </a:extLst>
          </p:cNvPr>
          <p:cNvCxnSpPr>
            <a:cxnSpLocks/>
          </p:cNvCxnSpPr>
          <p:nvPr/>
        </p:nvCxnSpPr>
        <p:spPr>
          <a:xfrm>
            <a:off x="1297633" y="1939635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F926B32D-E6F2-44FD-8612-2ED65C48FB07}"/>
              </a:ext>
            </a:extLst>
          </p:cNvPr>
          <p:cNvCxnSpPr>
            <a:cxnSpLocks/>
          </p:cNvCxnSpPr>
          <p:nvPr/>
        </p:nvCxnSpPr>
        <p:spPr>
          <a:xfrm>
            <a:off x="2627815" y="1939638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63A1EAFA-288B-4D82-9F74-772D57197A80}"/>
              </a:ext>
            </a:extLst>
          </p:cNvPr>
          <p:cNvCxnSpPr>
            <a:cxnSpLocks/>
          </p:cNvCxnSpPr>
          <p:nvPr/>
        </p:nvCxnSpPr>
        <p:spPr>
          <a:xfrm>
            <a:off x="457202" y="1942373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9A932E87-15E3-42E3-A4CF-DB2AA79FB4CA}"/>
              </a:ext>
            </a:extLst>
          </p:cNvPr>
          <p:cNvCxnSpPr>
            <a:cxnSpLocks/>
          </p:cNvCxnSpPr>
          <p:nvPr/>
        </p:nvCxnSpPr>
        <p:spPr>
          <a:xfrm flipH="1">
            <a:off x="457201" y="1524000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D5B17892-95AA-4F6C-9DDB-1B7E56FAD1E2}"/>
              </a:ext>
            </a:extLst>
          </p:cNvPr>
          <p:cNvCxnSpPr>
            <a:cxnSpLocks/>
          </p:cNvCxnSpPr>
          <p:nvPr/>
        </p:nvCxnSpPr>
        <p:spPr>
          <a:xfrm flipV="1">
            <a:off x="457200" y="15240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FE385E9D-CC5D-464D-9C89-E7F4752F70B7}"/>
              </a:ext>
            </a:extLst>
          </p:cNvPr>
          <p:cNvCxnSpPr>
            <a:cxnSpLocks/>
          </p:cNvCxnSpPr>
          <p:nvPr/>
        </p:nvCxnSpPr>
        <p:spPr>
          <a:xfrm flipV="1">
            <a:off x="5486400" y="15240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873E5C2A-23DC-4D73-B3E4-4C5B4D400656}"/>
              </a:ext>
            </a:extLst>
          </p:cNvPr>
          <p:cNvCxnSpPr>
            <a:cxnSpLocks/>
          </p:cNvCxnSpPr>
          <p:nvPr/>
        </p:nvCxnSpPr>
        <p:spPr>
          <a:xfrm flipH="1">
            <a:off x="5294744" y="2971371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8A2B0CDB-350B-46DC-91D1-288329F2C5D1}"/>
              </a:ext>
            </a:extLst>
          </p:cNvPr>
          <p:cNvCxnSpPr>
            <a:cxnSpLocks/>
          </p:cNvCxnSpPr>
          <p:nvPr/>
        </p:nvCxnSpPr>
        <p:spPr>
          <a:xfrm>
            <a:off x="3998743" y="2969593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9B232567-7FFC-46C6-8F27-2EF07725488B}"/>
              </a:ext>
            </a:extLst>
          </p:cNvPr>
          <p:cNvCxnSpPr>
            <a:cxnSpLocks/>
          </p:cNvCxnSpPr>
          <p:nvPr/>
        </p:nvCxnSpPr>
        <p:spPr>
          <a:xfrm>
            <a:off x="1297633" y="2969062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9B9A561B-63AD-40C8-9661-A783B23B2F98}"/>
              </a:ext>
            </a:extLst>
          </p:cNvPr>
          <p:cNvCxnSpPr>
            <a:cxnSpLocks/>
          </p:cNvCxnSpPr>
          <p:nvPr/>
        </p:nvCxnSpPr>
        <p:spPr>
          <a:xfrm>
            <a:off x="2627815" y="2969065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EC878FDD-5D90-4658-BFDE-FC6DFEC8E6C8}"/>
              </a:ext>
            </a:extLst>
          </p:cNvPr>
          <p:cNvCxnSpPr>
            <a:cxnSpLocks/>
          </p:cNvCxnSpPr>
          <p:nvPr/>
        </p:nvCxnSpPr>
        <p:spPr>
          <a:xfrm>
            <a:off x="457202" y="2971800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15155DD2-E2BA-4E9C-9B76-B0D6DF87D093}"/>
              </a:ext>
            </a:extLst>
          </p:cNvPr>
          <p:cNvCxnSpPr>
            <a:cxnSpLocks/>
          </p:cNvCxnSpPr>
          <p:nvPr/>
        </p:nvCxnSpPr>
        <p:spPr>
          <a:xfrm flipH="1">
            <a:off x="457201" y="2553427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DA6A9740-E5FB-44CD-AF91-343771FD1271}"/>
              </a:ext>
            </a:extLst>
          </p:cNvPr>
          <p:cNvCxnSpPr>
            <a:cxnSpLocks/>
          </p:cNvCxnSpPr>
          <p:nvPr/>
        </p:nvCxnSpPr>
        <p:spPr>
          <a:xfrm flipV="1">
            <a:off x="457200" y="2553427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CBD3134D-F278-4801-9283-05042B37C372}"/>
              </a:ext>
            </a:extLst>
          </p:cNvPr>
          <p:cNvCxnSpPr>
            <a:cxnSpLocks/>
          </p:cNvCxnSpPr>
          <p:nvPr/>
        </p:nvCxnSpPr>
        <p:spPr>
          <a:xfrm flipV="1">
            <a:off x="5486400" y="2553427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2E3B3D66-44EF-4254-B34C-793D4926197C}"/>
              </a:ext>
            </a:extLst>
          </p:cNvPr>
          <p:cNvCxnSpPr>
            <a:cxnSpLocks/>
          </p:cNvCxnSpPr>
          <p:nvPr/>
        </p:nvCxnSpPr>
        <p:spPr>
          <a:xfrm flipH="1">
            <a:off x="5294744" y="4105135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50B2037D-D099-4209-B854-72FD4ECEB03A}"/>
              </a:ext>
            </a:extLst>
          </p:cNvPr>
          <p:cNvCxnSpPr>
            <a:cxnSpLocks/>
          </p:cNvCxnSpPr>
          <p:nvPr/>
        </p:nvCxnSpPr>
        <p:spPr>
          <a:xfrm flipH="1">
            <a:off x="5294744" y="5218544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5AB93A2A-D60C-46AC-BB02-03FB742B31B5}"/>
              </a:ext>
            </a:extLst>
          </p:cNvPr>
          <p:cNvCxnSpPr/>
          <p:nvPr/>
        </p:nvCxnSpPr>
        <p:spPr>
          <a:xfrm flipV="1">
            <a:off x="5073870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71878902-2B68-4236-8F37-C7E4B39B9A45}"/>
              </a:ext>
            </a:extLst>
          </p:cNvPr>
          <p:cNvCxnSpPr>
            <a:cxnSpLocks/>
          </p:cNvCxnSpPr>
          <p:nvPr/>
        </p:nvCxnSpPr>
        <p:spPr>
          <a:xfrm flipV="1">
            <a:off x="5077045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EDF9FD2E-2D98-41E4-B325-3750CD80C8C9}"/>
              </a:ext>
            </a:extLst>
          </p:cNvPr>
          <p:cNvCxnSpPr>
            <a:cxnSpLocks/>
          </p:cNvCxnSpPr>
          <p:nvPr/>
        </p:nvCxnSpPr>
        <p:spPr>
          <a:xfrm flipH="1" flipV="1">
            <a:off x="5101048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650765D2-BEAE-48C8-B88B-6110EE26CF08}"/>
              </a:ext>
            </a:extLst>
          </p:cNvPr>
          <p:cNvCxnSpPr>
            <a:cxnSpLocks/>
          </p:cNvCxnSpPr>
          <p:nvPr/>
        </p:nvCxnSpPr>
        <p:spPr>
          <a:xfrm flipH="1" flipV="1">
            <a:off x="5092342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A0CE352B-A8E3-47D1-8F04-A899E36936CF}"/>
              </a:ext>
            </a:extLst>
          </p:cNvPr>
          <p:cNvCxnSpPr>
            <a:cxnSpLocks/>
          </p:cNvCxnSpPr>
          <p:nvPr/>
        </p:nvCxnSpPr>
        <p:spPr>
          <a:xfrm flipV="1">
            <a:off x="5105400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44853198-83DA-4D0C-B588-099DBBC00102}"/>
              </a:ext>
            </a:extLst>
          </p:cNvPr>
          <p:cNvCxnSpPr>
            <a:cxnSpLocks/>
          </p:cNvCxnSpPr>
          <p:nvPr/>
        </p:nvCxnSpPr>
        <p:spPr>
          <a:xfrm flipV="1">
            <a:off x="4696045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8CA4961B-058A-42AC-B81D-146770D61684}"/>
              </a:ext>
            </a:extLst>
          </p:cNvPr>
          <p:cNvCxnSpPr>
            <a:cxnSpLocks/>
          </p:cNvCxnSpPr>
          <p:nvPr/>
        </p:nvCxnSpPr>
        <p:spPr>
          <a:xfrm flipH="1">
            <a:off x="4696045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D46D7A44-E524-425D-9D8F-C93C2FD9064E}"/>
              </a:ext>
            </a:extLst>
          </p:cNvPr>
          <p:cNvCxnSpPr>
            <a:cxnSpLocks/>
          </p:cNvCxnSpPr>
          <p:nvPr/>
        </p:nvCxnSpPr>
        <p:spPr>
          <a:xfrm flipH="1">
            <a:off x="4696046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03DC66FF-A7C5-4AAC-BD45-8BA074F8FF09}"/>
              </a:ext>
            </a:extLst>
          </p:cNvPr>
          <p:cNvCxnSpPr/>
          <p:nvPr/>
        </p:nvCxnSpPr>
        <p:spPr>
          <a:xfrm flipV="1">
            <a:off x="3702270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3DBE8BF9-DF3C-4739-8A64-50AB3EA37AE7}"/>
              </a:ext>
            </a:extLst>
          </p:cNvPr>
          <p:cNvCxnSpPr>
            <a:cxnSpLocks/>
          </p:cNvCxnSpPr>
          <p:nvPr/>
        </p:nvCxnSpPr>
        <p:spPr>
          <a:xfrm flipV="1">
            <a:off x="3705445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C896EDA4-6F65-4C47-A00F-10DDEDD6C6AD}"/>
              </a:ext>
            </a:extLst>
          </p:cNvPr>
          <p:cNvCxnSpPr>
            <a:cxnSpLocks/>
          </p:cNvCxnSpPr>
          <p:nvPr/>
        </p:nvCxnSpPr>
        <p:spPr>
          <a:xfrm flipH="1" flipV="1">
            <a:off x="3729448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04B8F4E8-5494-4BB6-A4C4-62D56435A8AE}"/>
              </a:ext>
            </a:extLst>
          </p:cNvPr>
          <p:cNvCxnSpPr>
            <a:cxnSpLocks/>
          </p:cNvCxnSpPr>
          <p:nvPr/>
        </p:nvCxnSpPr>
        <p:spPr>
          <a:xfrm flipH="1" flipV="1">
            <a:off x="3720742" y="3208661"/>
            <a:ext cx="13058" cy="666518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3369BA12-8B05-4570-BEFE-21C9386C080C}"/>
              </a:ext>
            </a:extLst>
          </p:cNvPr>
          <p:cNvCxnSpPr>
            <a:cxnSpLocks/>
          </p:cNvCxnSpPr>
          <p:nvPr/>
        </p:nvCxnSpPr>
        <p:spPr>
          <a:xfrm flipV="1">
            <a:off x="3733800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C03384C5-A320-4BF6-9B85-7EFCB185CDC8}"/>
              </a:ext>
            </a:extLst>
          </p:cNvPr>
          <p:cNvCxnSpPr>
            <a:cxnSpLocks/>
          </p:cNvCxnSpPr>
          <p:nvPr/>
        </p:nvCxnSpPr>
        <p:spPr>
          <a:xfrm flipV="1">
            <a:off x="3324445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E15D9D9E-F0F3-464E-9807-B4562B18BE1F}"/>
              </a:ext>
            </a:extLst>
          </p:cNvPr>
          <p:cNvCxnSpPr>
            <a:cxnSpLocks/>
          </p:cNvCxnSpPr>
          <p:nvPr/>
        </p:nvCxnSpPr>
        <p:spPr>
          <a:xfrm flipH="1">
            <a:off x="3324445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991AAFE5-7E49-4872-9A0A-2C86BF23F5D2}"/>
              </a:ext>
            </a:extLst>
          </p:cNvPr>
          <p:cNvCxnSpPr>
            <a:cxnSpLocks/>
          </p:cNvCxnSpPr>
          <p:nvPr/>
        </p:nvCxnSpPr>
        <p:spPr>
          <a:xfrm flipH="1">
            <a:off x="3324446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E217CAED-BAA4-472D-835B-41CF5C6DCAD4}"/>
              </a:ext>
            </a:extLst>
          </p:cNvPr>
          <p:cNvCxnSpPr/>
          <p:nvPr/>
        </p:nvCxnSpPr>
        <p:spPr>
          <a:xfrm flipV="1">
            <a:off x="2359025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1741F09C-11A8-4E9A-8FD1-0B65E0BC583C}"/>
              </a:ext>
            </a:extLst>
          </p:cNvPr>
          <p:cNvCxnSpPr>
            <a:cxnSpLocks/>
          </p:cNvCxnSpPr>
          <p:nvPr/>
        </p:nvCxnSpPr>
        <p:spPr>
          <a:xfrm flipV="1">
            <a:off x="2362200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C5B091DB-DD94-4E21-AFAA-DC7C21B1D6E2}"/>
              </a:ext>
            </a:extLst>
          </p:cNvPr>
          <p:cNvCxnSpPr>
            <a:cxnSpLocks/>
          </p:cNvCxnSpPr>
          <p:nvPr/>
        </p:nvCxnSpPr>
        <p:spPr>
          <a:xfrm flipH="1" flipV="1">
            <a:off x="2386203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6619C324-43EF-4185-B79A-F66529CBE10B}"/>
              </a:ext>
            </a:extLst>
          </p:cNvPr>
          <p:cNvCxnSpPr>
            <a:cxnSpLocks/>
          </p:cNvCxnSpPr>
          <p:nvPr/>
        </p:nvCxnSpPr>
        <p:spPr>
          <a:xfrm flipH="1" flipV="1">
            <a:off x="2377497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4FDD9E19-9EC4-45FD-9EE2-75D8583B9839}"/>
              </a:ext>
            </a:extLst>
          </p:cNvPr>
          <p:cNvCxnSpPr>
            <a:cxnSpLocks/>
          </p:cNvCxnSpPr>
          <p:nvPr/>
        </p:nvCxnSpPr>
        <p:spPr>
          <a:xfrm flipV="1">
            <a:off x="2390555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BEAC14DF-E26E-4CD9-8A52-2C999759E340}"/>
              </a:ext>
            </a:extLst>
          </p:cNvPr>
          <p:cNvCxnSpPr>
            <a:cxnSpLocks/>
          </p:cNvCxnSpPr>
          <p:nvPr/>
        </p:nvCxnSpPr>
        <p:spPr>
          <a:xfrm flipV="1">
            <a:off x="1981200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70871159-345B-48FD-A3D3-F90FF9A3732A}"/>
              </a:ext>
            </a:extLst>
          </p:cNvPr>
          <p:cNvCxnSpPr>
            <a:cxnSpLocks/>
          </p:cNvCxnSpPr>
          <p:nvPr/>
        </p:nvCxnSpPr>
        <p:spPr>
          <a:xfrm flipH="1">
            <a:off x="1981200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585F5CB9-A2A3-49F9-8AA0-CBFA6DD4BEDC}"/>
              </a:ext>
            </a:extLst>
          </p:cNvPr>
          <p:cNvCxnSpPr>
            <a:cxnSpLocks/>
          </p:cNvCxnSpPr>
          <p:nvPr/>
        </p:nvCxnSpPr>
        <p:spPr>
          <a:xfrm flipH="1">
            <a:off x="1981201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61C9761-EB91-4C99-899B-40BD1D43F6F0}"/>
              </a:ext>
            </a:extLst>
          </p:cNvPr>
          <p:cNvCxnSpPr/>
          <p:nvPr/>
        </p:nvCxnSpPr>
        <p:spPr>
          <a:xfrm flipV="1">
            <a:off x="987425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373C11A-8CE7-44D7-BB34-CDC2BBF09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paths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D3764-E70E-4EA7-ADF0-4E47A866D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8620" y="1676399"/>
            <a:ext cx="3577088" cy="3303063"/>
          </a:xfrm>
        </p:spPr>
        <p:txBody>
          <a:bodyPr/>
          <a:lstStyle/>
          <a:p>
            <a:r>
              <a:rPr lang="en-US" dirty="0"/>
              <a:t>Route from 12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22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need to use a horizontal ring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ADC373-7194-4753-AD2D-64ECDA9C1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97FF8A9-78D3-404B-A7A5-40C74DF0CF5A}"/>
              </a:ext>
            </a:extLst>
          </p:cNvPr>
          <p:cNvCxnSpPr>
            <a:cxnSpLocks/>
          </p:cNvCxnSpPr>
          <p:nvPr/>
        </p:nvCxnSpPr>
        <p:spPr>
          <a:xfrm flipV="1">
            <a:off x="990600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77EC30A-1C9B-4AA9-B629-9CC1A904483A}"/>
              </a:ext>
            </a:extLst>
          </p:cNvPr>
          <p:cNvCxnSpPr>
            <a:cxnSpLocks/>
            <a:endCxn id="43" idx="2"/>
          </p:cNvCxnSpPr>
          <p:nvPr/>
        </p:nvCxnSpPr>
        <p:spPr>
          <a:xfrm flipH="1" flipV="1">
            <a:off x="1014603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503162C3-76BA-40D2-8A02-B8A7A16760B8}"/>
              </a:ext>
            </a:extLst>
          </p:cNvPr>
          <p:cNvSpPr txBox="1"/>
          <p:nvPr/>
        </p:nvSpPr>
        <p:spPr>
          <a:xfrm>
            <a:off x="722868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22B9F23-725D-415F-8412-296AD5A1F064}"/>
              </a:ext>
            </a:extLst>
          </p:cNvPr>
          <p:cNvSpPr txBox="1"/>
          <p:nvPr/>
        </p:nvSpPr>
        <p:spPr>
          <a:xfrm>
            <a:off x="2061754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A0D32D0-BE2B-47E4-8658-3F47F7B9FA74}"/>
              </a:ext>
            </a:extLst>
          </p:cNvPr>
          <p:cNvSpPr txBox="1"/>
          <p:nvPr/>
        </p:nvSpPr>
        <p:spPr>
          <a:xfrm>
            <a:off x="3433354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02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4014A40-7120-405E-BE5B-F2260BDE5C5A}"/>
              </a:ext>
            </a:extLst>
          </p:cNvPr>
          <p:cNvSpPr txBox="1"/>
          <p:nvPr/>
        </p:nvSpPr>
        <p:spPr>
          <a:xfrm>
            <a:off x="4804954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03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9213A01-D188-42EC-95FD-0EBD0295FB3E}"/>
              </a:ext>
            </a:extLst>
          </p:cNvPr>
          <p:cNvSpPr txBox="1"/>
          <p:nvPr/>
        </p:nvSpPr>
        <p:spPr>
          <a:xfrm>
            <a:off x="727220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83F3BB1-C875-4D68-8EA7-347FFB95235C}"/>
              </a:ext>
            </a:extLst>
          </p:cNvPr>
          <p:cNvSpPr txBox="1"/>
          <p:nvPr/>
        </p:nvSpPr>
        <p:spPr>
          <a:xfrm>
            <a:off x="2066106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97D3498-8F95-4114-A561-2AD04BCBFC87}"/>
              </a:ext>
            </a:extLst>
          </p:cNvPr>
          <p:cNvSpPr txBox="1"/>
          <p:nvPr/>
        </p:nvSpPr>
        <p:spPr>
          <a:xfrm>
            <a:off x="3437706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5DC6C28-B79F-46F3-A0A4-37DCAB15C4D3}"/>
              </a:ext>
            </a:extLst>
          </p:cNvPr>
          <p:cNvSpPr txBox="1"/>
          <p:nvPr/>
        </p:nvSpPr>
        <p:spPr>
          <a:xfrm>
            <a:off x="4809306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13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07A3E18-B9D2-45B9-8AB1-DEDE4303E829}"/>
              </a:ext>
            </a:extLst>
          </p:cNvPr>
          <p:cNvSpPr txBox="1"/>
          <p:nvPr/>
        </p:nvSpPr>
        <p:spPr>
          <a:xfrm>
            <a:off x="718514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3756372-2071-4054-AB75-60C79C45B9CA}"/>
              </a:ext>
            </a:extLst>
          </p:cNvPr>
          <p:cNvSpPr txBox="1"/>
          <p:nvPr/>
        </p:nvSpPr>
        <p:spPr>
          <a:xfrm>
            <a:off x="2057400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10D39E9-D981-4E44-A44B-7C2F3F72C9F8}"/>
              </a:ext>
            </a:extLst>
          </p:cNvPr>
          <p:cNvSpPr txBox="1"/>
          <p:nvPr/>
        </p:nvSpPr>
        <p:spPr>
          <a:xfrm>
            <a:off x="3429000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22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5194A3C-E1BF-4007-94EA-B1D8D744E8BE}"/>
              </a:ext>
            </a:extLst>
          </p:cNvPr>
          <p:cNvSpPr txBox="1"/>
          <p:nvPr/>
        </p:nvSpPr>
        <p:spPr>
          <a:xfrm>
            <a:off x="4800600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23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41AE678-28A0-4E06-9318-5E21172B260A}"/>
              </a:ext>
            </a:extLst>
          </p:cNvPr>
          <p:cNvSpPr txBox="1"/>
          <p:nvPr/>
        </p:nvSpPr>
        <p:spPr>
          <a:xfrm>
            <a:off x="727218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13418E5-2BAF-4951-AAD6-5076BEB67626}"/>
              </a:ext>
            </a:extLst>
          </p:cNvPr>
          <p:cNvSpPr txBox="1"/>
          <p:nvPr/>
        </p:nvSpPr>
        <p:spPr>
          <a:xfrm>
            <a:off x="2066104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DA4AFD1-9CC6-4EF1-89C2-ACAB400226F9}"/>
              </a:ext>
            </a:extLst>
          </p:cNvPr>
          <p:cNvSpPr txBox="1"/>
          <p:nvPr/>
        </p:nvSpPr>
        <p:spPr>
          <a:xfrm>
            <a:off x="3437704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32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A53DA7F-7814-4C0C-85FD-06472239FCE9}"/>
              </a:ext>
            </a:extLst>
          </p:cNvPr>
          <p:cNvSpPr txBox="1"/>
          <p:nvPr/>
        </p:nvSpPr>
        <p:spPr>
          <a:xfrm>
            <a:off x="4809304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33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D45BB343-CDE8-4103-BDCA-3DA91C77F7B7}"/>
              </a:ext>
            </a:extLst>
          </p:cNvPr>
          <p:cNvCxnSpPr>
            <a:cxnSpLocks/>
            <a:endCxn id="47" idx="2"/>
          </p:cNvCxnSpPr>
          <p:nvPr/>
        </p:nvCxnSpPr>
        <p:spPr>
          <a:xfrm flipH="1" flipV="1">
            <a:off x="1005897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A7B72B50-9AD6-4AC9-AE0A-6C6CE8BC87D3}"/>
              </a:ext>
            </a:extLst>
          </p:cNvPr>
          <p:cNvCxnSpPr>
            <a:cxnSpLocks/>
          </p:cNvCxnSpPr>
          <p:nvPr/>
        </p:nvCxnSpPr>
        <p:spPr>
          <a:xfrm flipV="1">
            <a:off x="1018955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ABD05F5A-3F64-4C41-BF72-58B840428DDE}"/>
              </a:ext>
            </a:extLst>
          </p:cNvPr>
          <p:cNvCxnSpPr>
            <a:cxnSpLocks/>
          </p:cNvCxnSpPr>
          <p:nvPr/>
        </p:nvCxnSpPr>
        <p:spPr>
          <a:xfrm>
            <a:off x="3998743" y="5216766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925C4F6A-50B7-4FE1-9A27-D26A7003FCC4}"/>
              </a:ext>
            </a:extLst>
          </p:cNvPr>
          <p:cNvCxnSpPr>
            <a:cxnSpLocks/>
          </p:cNvCxnSpPr>
          <p:nvPr/>
        </p:nvCxnSpPr>
        <p:spPr>
          <a:xfrm>
            <a:off x="1297633" y="5216235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D1DB8739-624D-4F88-8006-03F4CBA5C5FF}"/>
              </a:ext>
            </a:extLst>
          </p:cNvPr>
          <p:cNvCxnSpPr>
            <a:cxnSpLocks/>
          </p:cNvCxnSpPr>
          <p:nvPr/>
        </p:nvCxnSpPr>
        <p:spPr>
          <a:xfrm>
            <a:off x="2627815" y="5216238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2800EC72-DACA-4FE6-A8B6-E697465FD414}"/>
              </a:ext>
            </a:extLst>
          </p:cNvPr>
          <p:cNvCxnSpPr>
            <a:cxnSpLocks/>
          </p:cNvCxnSpPr>
          <p:nvPr/>
        </p:nvCxnSpPr>
        <p:spPr>
          <a:xfrm>
            <a:off x="457202" y="5218973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B93EFD72-1520-4DE0-91B6-A287320F9A13}"/>
              </a:ext>
            </a:extLst>
          </p:cNvPr>
          <p:cNvCxnSpPr>
            <a:cxnSpLocks/>
          </p:cNvCxnSpPr>
          <p:nvPr/>
        </p:nvCxnSpPr>
        <p:spPr>
          <a:xfrm flipV="1">
            <a:off x="609600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FE7B237D-729A-44F4-A2AA-C9AFC318E5AE}"/>
              </a:ext>
            </a:extLst>
          </p:cNvPr>
          <p:cNvCxnSpPr>
            <a:cxnSpLocks/>
          </p:cNvCxnSpPr>
          <p:nvPr/>
        </p:nvCxnSpPr>
        <p:spPr>
          <a:xfrm flipH="1">
            <a:off x="609600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EF287097-3ADE-4529-A198-EC712C8DCA1C}"/>
              </a:ext>
            </a:extLst>
          </p:cNvPr>
          <p:cNvCxnSpPr>
            <a:cxnSpLocks/>
          </p:cNvCxnSpPr>
          <p:nvPr/>
        </p:nvCxnSpPr>
        <p:spPr>
          <a:xfrm flipH="1">
            <a:off x="609601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A0E902DD-52CB-44EC-9A36-F403F647EB86}"/>
              </a:ext>
            </a:extLst>
          </p:cNvPr>
          <p:cNvCxnSpPr>
            <a:cxnSpLocks/>
          </p:cNvCxnSpPr>
          <p:nvPr/>
        </p:nvCxnSpPr>
        <p:spPr>
          <a:xfrm flipH="1">
            <a:off x="457201" y="4800600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63742432-36A1-4536-80BF-B51F321D0500}"/>
              </a:ext>
            </a:extLst>
          </p:cNvPr>
          <p:cNvCxnSpPr>
            <a:cxnSpLocks/>
          </p:cNvCxnSpPr>
          <p:nvPr/>
        </p:nvCxnSpPr>
        <p:spPr>
          <a:xfrm flipV="1">
            <a:off x="457200" y="48006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C15152AC-946B-4DD0-B8F1-175CC1695A9E}"/>
              </a:ext>
            </a:extLst>
          </p:cNvPr>
          <p:cNvCxnSpPr>
            <a:cxnSpLocks/>
          </p:cNvCxnSpPr>
          <p:nvPr/>
        </p:nvCxnSpPr>
        <p:spPr>
          <a:xfrm flipV="1">
            <a:off x="5486400" y="48006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79550232-059B-4976-9ED5-3D0EB6A02639}"/>
              </a:ext>
            </a:extLst>
          </p:cNvPr>
          <p:cNvCxnSpPr>
            <a:cxnSpLocks/>
          </p:cNvCxnSpPr>
          <p:nvPr/>
        </p:nvCxnSpPr>
        <p:spPr>
          <a:xfrm>
            <a:off x="3998743" y="4103357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F474E944-3564-4E3A-B12F-8D04F3E6CD05}"/>
              </a:ext>
            </a:extLst>
          </p:cNvPr>
          <p:cNvCxnSpPr>
            <a:cxnSpLocks/>
          </p:cNvCxnSpPr>
          <p:nvPr/>
        </p:nvCxnSpPr>
        <p:spPr>
          <a:xfrm>
            <a:off x="1297633" y="4102826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DA86B892-6392-47B8-B892-4A362C0F7F85}"/>
              </a:ext>
            </a:extLst>
          </p:cNvPr>
          <p:cNvCxnSpPr>
            <a:cxnSpLocks/>
          </p:cNvCxnSpPr>
          <p:nvPr/>
        </p:nvCxnSpPr>
        <p:spPr>
          <a:xfrm>
            <a:off x="2627815" y="4102829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C7759519-D95D-4B8D-92EB-E72CB3778C5F}"/>
              </a:ext>
            </a:extLst>
          </p:cNvPr>
          <p:cNvCxnSpPr>
            <a:cxnSpLocks/>
          </p:cNvCxnSpPr>
          <p:nvPr/>
        </p:nvCxnSpPr>
        <p:spPr>
          <a:xfrm>
            <a:off x="457202" y="4105564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0BBB59DD-253F-48B1-B4B2-3210F870E7EB}"/>
              </a:ext>
            </a:extLst>
          </p:cNvPr>
          <p:cNvCxnSpPr>
            <a:cxnSpLocks/>
          </p:cNvCxnSpPr>
          <p:nvPr/>
        </p:nvCxnSpPr>
        <p:spPr>
          <a:xfrm flipH="1">
            <a:off x="457201" y="3687191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91929C40-DE72-487D-892D-F085159AD62A}"/>
              </a:ext>
            </a:extLst>
          </p:cNvPr>
          <p:cNvCxnSpPr>
            <a:cxnSpLocks/>
          </p:cNvCxnSpPr>
          <p:nvPr/>
        </p:nvCxnSpPr>
        <p:spPr>
          <a:xfrm flipV="1">
            <a:off x="457200" y="3687191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A762343E-8348-48D9-8311-113EAA5D2184}"/>
              </a:ext>
            </a:extLst>
          </p:cNvPr>
          <p:cNvCxnSpPr>
            <a:cxnSpLocks/>
          </p:cNvCxnSpPr>
          <p:nvPr/>
        </p:nvCxnSpPr>
        <p:spPr>
          <a:xfrm flipV="1">
            <a:off x="5486400" y="3687191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35268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7B4162-3631-436A-B7D6-11F58C94E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sp>
        <p:nvSpPr>
          <p:cNvPr id="7" name="Line 9">
            <a:extLst>
              <a:ext uri="{FF2B5EF4-FFF2-40B4-BE49-F238E27FC236}">
                <a16:creationId xmlns:a16="http://schemas.microsoft.com/office/drawing/2014/main" id="{E09EB71D-270B-4C2B-8B79-67515E3029A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442" y="4574410"/>
            <a:ext cx="0" cy="990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AutoShape 10">
            <a:extLst>
              <a:ext uri="{FF2B5EF4-FFF2-40B4-BE49-F238E27FC236}">
                <a16:creationId xmlns:a16="http://schemas.microsoft.com/office/drawing/2014/main" id="{C68596C0-9C9F-4EF4-BA2E-97397380A86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841851" y="4300942"/>
            <a:ext cx="1253698" cy="304436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73">
            <a:extLst>
              <a:ext uri="{FF2B5EF4-FFF2-40B4-BE49-F238E27FC236}">
                <a16:creationId xmlns:a16="http://schemas.microsoft.com/office/drawing/2014/main" id="{7851A39A-12F1-4A79-A7CA-CB5F7F874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735" y="4898301"/>
            <a:ext cx="120257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vert_ring_in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AutoShape 10">
            <a:extLst>
              <a:ext uri="{FF2B5EF4-FFF2-40B4-BE49-F238E27FC236}">
                <a16:creationId xmlns:a16="http://schemas.microsoft.com/office/drawing/2014/main" id="{ADEAD32C-89C2-4E46-97A3-2BF06DBB7DA9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1154207" y="2711086"/>
            <a:ext cx="1044392" cy="30480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10">
            <a:extLst>
              <a:ext uri="{FF2B5EF4-FFF2-40B4-BE49-F238E27FC236}">
                <a16:creationId xmlns:a16="http://schemas.microsoft.com/office/drawing/2014/main" id="{D7DE259F-8D1D-42FF-A144-1BBBA04FE621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4519449" y="1361511"/>
            <a:ext cx="1347951" cy="255461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" name="Text Box 73">
            <a:extLst>
              <a:ext uri="{FF2B5EF4-FFF2-40B4-BE49-F238E27FC236}">
                <a16:creationId xmlns:a16="http://schemas.microsoft.com/office/drawing/2014/main" id="{BD52B042-B4CC-4479-924A-A4B376533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349" y="1792015"/>
            <a:ext cx="130516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vert_ring_out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Line 9">
            <a:extLst>
              <a:ext uri="{FF2B5EF4-FFF2-40B4-BE49-F238E27FC236}">
                <a16:creationId xmlns:a16="http://schemas.microsoft.com/office/drawing/2014/main" id="{EB509E79-E2C5-48F6-9775-9DB91C06A57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441" y="1861685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9">
            <a:extLst>
              <a:ext uri="{FF2B5EF4-FFF2-40B4-BE49-F238E27FC236}">
                <a16:creationId xmlns:a16="http://schemas.microsoft.com/office/drawing/2014/main" id="{0C312964-6FA0-48FA-B696-6215361ACBAB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2746464" y="-699759"/>
            <a:ext cx="0" cy="2514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9">
            <a:extLst>
              <a:ext uri="{FF2B5EF4-FFF2-40B4-BE49-F238E27FC236}">
                <a16:creationId xmlns:a16="http://schemas.microsoft.com/office/drawing/2014/main" id="{15690E58-D4A0-4ECD-A252-6990F873CFFE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6629400" y="-951223"/>
            <a:ext cx="0" cy="2895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Text Box 73">
            <a:extLst>
              <a:ext uri="{FF2B5EF4-FFF2-40B4-BE49-F238E27FC236}">
                <a16:creationId xmlns:a16="http://schemas.microsoft.com/office/drawing/2014/main" id="{43579A69-1246-492F-902A-F86FF7E8B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8427" y="152400"/>
            <a:ext cx="142838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hori_ring_out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Text Box 73">
            <a:extLst>
              <a:ext uri="{FF2B5EF4-FFF2-40B4-BE49-F238E27FC236}">
                <a16:creationId xmlns:a16="http://schemas.microsoft.com/office/drawing/2014/main" id="{100EB54F-B7F9-44CB-8FD8-0EEAFB513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72689"/>
            <a:ext cx="121379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hori_ring_in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2" name="Line 9">
            <a:extLst>
              <a:ext uri="{FF2B5EF4-FFF2-40B4-BE49-F238E27FC236}">
                <a16:creationId xmlns:a16="http://schemas.microsoft.com/office/drawing/2014/main" id="{41C0BC99-BA6B-44AC-990C-16A25D0B2A77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8094086" y="3933142"/>
            <a:ext cx="0" cy="990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Text Box 73">
            <a:extLst>
              <a:ext uri="{FF2B5EF4-FFF2-40B4-BE49-F238E27FC236}">
                <a16:creationId xmlns:a16="http://schemas.microsoft.com/office/drawing/2014/main" id="{26B7CFD0-15A8-44E1-BF85-6C05C3BAF9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4172812"/>
            <a:ext cx="129234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data_to_venv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5" name="Line 9">
            <a:extLst>
              <a:ext uri="{FF2B5EF4-FFF2-40B4-BE49-F238E27FC236}">
                <a16:creationId xmlns:a16="http://schemas.microsoft.com/office/drawing/2014/main" id="{6BD2302E-67BE-4ED4-9278-6778558CAFF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160261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Text Box 73">
            <a:extLst>
              <a:ext uri="{FF2B5EF4-FFF2-40B4-BE49-F238E27FC236}">
                <a16:creationId xmlns:a16="http://schemas.microsoft.com/office/drawing/2014/main" id="{5273BFBD-355B-4F0B-9044-F3809F5DF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8366" y="4787275"/>
            <a:ext cx="77062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empty</a:t>
            </a:r>
          </a:p>
        </p:txBody>
      </p:sp>
      <p:sp>
        <p:nvSpPr>
          <p:cNvPr id="30" name="Line 9">
            <a:extLst>
              <a:ext uri="{FF2B5EF4-FFF2-40B4-BE49-F238E27FC236}">
                <a16:creationId xmlns:a16="http://schemas.microsoft.com/office/drawing/2014/main" id="{925B7DF9-9F78-4315-8B89-24CD5C8C5C08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5650698" y="2375227"/>
            <a:ext cx="0" cy="333156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Line 9">
            <a:extLst>
              <a:ext uri="{FF2B5EF4-FFF2-40B4-BE49-F238E27FC236}">
                <a16:creationId xmlns:a16="http://schemas.microsoft.com/office/drawing/2014/main" id="{CFB407CE-3DFD-4FA1-B4C5-C76588E135AF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6934840" y="4421371"/>
            <a:ext cx="0" cy="7632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Text Box 73">
            <a:extLst>
              <a:ext uri="{FF2B5EF4-FFF2-40B4-BE49-F238E27FC236}">
                <a16:creationId xmlns:a16="http://schemas.microsoft.com/office/drawing/2014/main" id="{16D35058-BFC1-4D00-9321-A558FD74B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3560" y="2156187"/>
            <a:ext cx="79153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empty</a:t>
            </a:r>
          </a:p>
        </p:txBody>
      </p:sp>
      <p:sp>
        <p:nvSpPr>
          <p:cNvPr id="34" name="Text Box 73">
            <a:extLst>
              <a:ext uri="{FF2B5EF4-FFF2-40B4-BE49-F238E27FC236}">
                <a16:creationId xmlns:a16="http://schemas.microsoft.com/office/drawing/2014/main" id="{C15A61F9-48FD-4FE6-9A2E-F93D353D3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1535" y="1602610"/>
            <a:ext cx="86407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empty</a:t>
            </a:r>
          </a:p>
        </p:txBody>
      </p:sp>
      <p:sp>
        <p:nvSpPr>
          <p:cNvPr id="35" name="Line 9">
            <a:extLst>
              <a:ext uri="{FF2B5EF4-FFF2-40B4-BE49-F238E27FC236}">
                <a16:creationId xmlns:a16="http://schemas.microsoft.com/office/drawing/2014/main" id="{BB6B4972-4236-48E2-9337-5AA7C0C6C27D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1602610"/>
            <a:ext cx="0" cy="35265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Line 9">
            <a:extLst>
              <a:ext uri="{FF2B5EF4-FFF2-40B4-BE49-F238E27FC236}">
                <a16:creationId xmlns:a16="http://schemas.microsoft.com/office/drawing/2014/main" id="{E3F2F81C-AA5C-4A6C-A01D-AD284449A319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1098368" y="2426652"/>
            <a:ext cx="0" cy="85126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Line 9">
            <a:extLst>
              <a:ext uri="{FF2B5EF4-FFF2-40B4-BE49-F238E27FC236}">
                <a16:creationId xmlns:a16="http://schemas.microsoft.com/office/drawing/2014/main" id="{ED1E3D7D-B7C8-4AA5-8888-14AB9A878CD7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2019300" y="2280785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Text Box 73">
            <a:extLst>
              <a:ext uri="{FF2B5EF4-FFF2-40B4-BE49-F238E27FC236}">
                <a16:creationId xmlns:a16="http://schemas.microsoft.com/office/drawing/2014/main" id="{6340094E-9BB0-44AD-B21B-D2983342B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0291" y="2563861"/>
            <a:ext cx="155403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data_from_</a:t>
            </a:r>
            <a:r>
              <a:rPr lang="en-US" sz="1600" dirty="0" err="1"/>
              <a:t>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1" name="Line 9">
            <a:extLst>
              <a:ext uri="{FF2B5EF4-FFF2-40B4-BE49-F238E27FC236}">
                <a16:creationId xmlns:a16="http://schemas.microsoft.com/office/drawing/2014/main" id="{B7C87216-9ED2-4094-B3EB-FC1DE1AAF0C6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2232950" y="2829134"/>
            <a:ext cx="0" cy="808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" name="Line 9">
            <a:extLst>
              <a:ext uri="{FF2B5EF4-FFF2-40B4-BE49-F238E27FC236}">
                <a16:creationId xmlns:a16="http://schemas.microsoft.com/office/drawing/2014/main" id="{1F75BC20-98BA-4BE1-A4DB-902A34E8ABE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37100" y="3233283"/>
            <a:ext cx="0" cy="136697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Line 9">
            <a:extLst>
              <a:ext uri="{FF2B5EF4-FFF2-40B4-BE49-F238E27FC236}">
                <a16:creationId xmlns:a16="http://schemas.microsoft.com/office/drawing/2014/main" id="{10ECF117-7582-4CDA-BDF1-1345CD188B0A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1602609"/>
            <a:ext cx="0" cy="297179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Line 9">
            <a:extLst>
              <a:ext uri="{FF2B5EF4-FFF2-40B4-BE49-F238E27FC236}">
                <a16:creationId xmlns:a16="http://schemas.microsoft.com/office/drawing/2014/main" id="{30578231-1946-4BC1-9126-5DCA4D99CD4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1149" y="557540"/>
            <a:ext cx="0" cy="349141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Line 9">
            <a:extLst>
              <a:ext uri="{FF2B5EF4-FFF2-40B4-BE49-F238E27FC236}">
                <a16:creationId xmlns:a16="http://schemas.microsoft.com/office/drawing/2014/main" id="{55CF29E9-7DD4-4AE2-8FA4-FAD4B0A12EFA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4368208" y="1606551"/>
            <a:ext cx="0" cy="75411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Line 9">
            <a:extLst>
              <a:ext uri="{FF2B5EF4-FFF2-40B4-BE49-F238E27FC236}">
                <a16:creationId xmlns:a16="http://schemas.microsoft.com/office/drawing/2014/main" id="{E7DAC7AF-1A2A-4EE6-98AE-FBC39FD0B73D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1602610"/>
            <a:ext cx="0" cy="35512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Line 9">
            <a:extLst>
              <a:ext uri="{FF2B5EF4-FFF2-40B4-BE49-F238E27FC236}">
                <a16:creationId xmlns:a16="http://schemas.microsoft.com/office/drawing/2014/main" id="{BAB9F9EB-C1C8-4833-8A6D-5AF507A2784C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7097210" y="1131669"/>
            <a:ext cx="0" cy="340852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" name="Line 7">
            <a:extLst>
              <a:ext uri="{FF2B5EF4-FFF2-40B4-BE49-F238E27FC236}">
                <a16:creationId xmlns:a16="http://schemas.microsoft.com/office/drawing/2014/main" id="{B760C530-A547-4E32-8E09-973BCBE5C3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39786" y="2821810"/>
            <a:ext cx="358372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" name="Line 9">
            <a:extLst>
              <a:ext uri="{FF2B5EF4-FFF2-40B4-BE49-F238E27FC236}">
                <a16:creationId xmlns:a16="http://schemas.microsoft.com/office/drawing/2014/main" id="{AB782F31-6162-4A6A-AEA5-CC740E9453D6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4003316" y="1265590"/>
            <a:ext cx="0" cy="662633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" name="Line 9">
            <a:extLst>
              <a:ext uri="{FF2B5EF4-FFF2-40B4-BE49-F238E27FC236}">
                <a16:creationId xmlns:a16="http://schemas.microsoft.com/office/drawing/2014/main" id="{7750BF30-2ADC-4CCF-8E73-14C80C30DB91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8103507" y="3359442"/>
            <a:ext cx="0" cy="10094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" name="Text Box 73">
            <a:extLst>
              <a:ext uri="{FF2B5EF4-FFF2-40B4-BE49-F238E27FC236}">
                <a16:creationId xmlns:a16="http://schemas.microsoft.com/office/drawing/2014/main" id="{70C886E0-673D-448F-B6C4-0BCC852F2D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1730" y="3543586"/>
            <a:ext cx="118974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taking_data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0" name="Line 9">
            <a:extLst>
              <a:ext uri="{FF2B5EF4-FFF2-40B4-BE49-F238E27FC236}">
                <a16:creationId xmlns:a16="http://schemas.microsoft.com/office/drawing/2014/main" id="{F2AAA13F-001E-4E39-98ED-949B6DCD538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2849" y="481380"/>
            <a:ext cx="0" cy="880129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" name="Line 9">
            <a:extLst>
              <a:ext uri="{FF2B5EF4-FFF2-40B4-BE49-F238E27FC236}">
                <a16:creationId xmlns:a16="http://schemas.microsoft.com/office/drawing/2014/main" id="{B7637097-70E1-4230-8C89-29F4002EC35E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8125276" y="3058992"/>
            <a:ext cx="0" cy="10094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" name="Text Box 73">
            <a:extLst>
              <a:ext uri="{FF2B5EF4-FFF2-40B4-BE49-F238E27FC236}">
                <a16:creationId xmlns:a16="http://schemas.microsoft.com/office/drawing/2014/main" id="{5666686A-6DD6-4B8F-A3F2-0FF5EBA55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8301" y="3243136"/>
            <a:ext cx="190262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data_avail_for_venv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76FC958-294E-4607-A6DA-134E946E7E77}"/>
              </a:ext>
            </a:extLst>
          </p:cNvPr>
          <p:cNvSpPr txBox="1"/>
          <p:nvPr/>
        </p:nvSpPr>
        <p:spPr>
          <a:xfrm>
            <a:off x="2286020" y="5241770"/>
            <a:ext cx="523427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800" b="0" i="0" u="none" strike="noStrike" dirty="0" err="1">
                <a:solidFill>
                  <a:srgbClr val="000000"/>
                </a:solidFill>
                <a:effectLst/>
                <a:latin typeface="+mn-lt"/>
              </a:rPr>
              <a:t>Packet</a:t>
            </a:r>
            <a:r>
              <a:rPr lang="es-ES" sz="2800" b="0" i="0" u="none" strike="noStrike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es-ES" sz="2800" b="0" i="0" u="none" strike="noStrike" dirty="0" err="1">
                <a:solidFill>
                  <a:srgbClr val="000000"/>
                </a:solidFill>
                <a:effectLst/>
                <a:latin typeface="+mn-lt"/>
              </a:rPr>
              <a:t>destination</a:t>
            </a:r>
            <a:r>
              <a:rPr lang="es-ES" sz="2800" b="0" i="0" u="none" strike="noStrike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es-ES" sz="2800" i="1" dirty="0">
                <a:solidFill>
                  <a:srgbClr val="000000"/>
                </a:solidFill>
                <a:latin typeface="+mn-lt"/>
              </a:rPr>
              <a:t>X</a:t>
            </a:r>
            <a:r>
              <a:rPr lang="es-ES" sz="2800" b="0" u="none" strike="noStrike" dirty="0">
                <a:solidFill>
                  <a:srgbClr val="000000"/>
                </a:solidFill>
                <a:effectLst/>
                <a:latin typeface="+mn-lt"/>
              </a:rPr>
              <a:t> = </a:t>
            </a:r>
            <a:r>
              <a:rPr lang="es-ES" sz="2800" b="0" u="none" strike="noStrike" dirty="0" err="1">
                <a:solidFill>
                  <a:srgbClr val="000000"/>
                </a:solidFill>
                <a:effectLst/>
                <a:latin typeface="+mn-lt"/>
              </a:rPr>
              <a:t>source</a:t>
            </a:r>
            <a:r>
              <a:rPr lang="es-ES" sz="2800" b="0" u="none" strike="noStrike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es-ES" sz="2800" i="1" dirty="0">
                <a:solidFill>
                  <a:srgbClr val="000000"/>
                </a:solidFill>
                <a:latin typeface="+mn-lt"/>
              </a:rPr>
              <a:t>X</a:t>
            </a:r>
            <a:endParaRPr lang="es-ES" sz="2800" b="0" i="1" u="none" strike="noStrike" dirty="0">
              <a:solidFill>
                <a:srgbClr val="000000"/>
              </a:solidFill>
              <a:effectLst/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rgbClr val="000000"/>
                </a:solidFill>
                <a:latin typeface="+mn-lt"/>
              </a:rPr>
              <a:t>Vertical ring </a:t>
            </a:r>
            <a:r>
              <a:rPr lang="es-ES" sz="2800" dirty="0" err="1">
                <a:solidFill>
                  <a:srgbClr val="000000"/>
                </a:solidFill>
                <a:latin typeface="+mn-lt"/>
              </a:rPr>
              <a:t>straight</a:t>
            </a:r>
            <a:r>
              <a:rPr lang="es-ES" sz="28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s-ES" sz="2800" dirty="0" err="1">
                <a:solidFill>
                  <a:srgbClr val="000000"/>
                </a:solidFill>
                <a:latin typeface="+mn-lt"/>
              </a:rPr>
              <a:t>to</a:t>
            </a:r>
            <a:r>
              <a:rPr lang="es-ES" sz="28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s-ES" sz="2800" dirty="0" err="1">
                <a:solidFill>
                  <a:srgbClr val="000000"/>
                </a:solidFill>
                <a:latin typeface="+mn-lt"/>
              </a:rPr>
              <a:t>VEnv</a:t>
            </a:r>
            <a:endParaRPr lang="en-US" sz="2800" dirty="0">
              <a:latin typeface="+mn-lt"/>
            </a:endParaRPr>
          </a:p>
        </p:txBody>
      </p:sp>
      <p:sp>
        <p:nvSpPr>
          <p:cNvPr id="50" name="Text Box 73">
            <a:extLst>
              <a:ext uri="{FF2B5EF4-FFF2-40B4-BE49-F238E27FC236}">
                <a16:creationId xmlns:a16="http://schemas.microsoft.com/office/drawing/2014/main" id="{1C6B6532-099E-4E96-8789-9621F166D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8366" y="2217086"/>
            <a:ext cx="255668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can_accept_data_from_</a:t>
            </a:r>
            <a:r>
              <a:rPr lang="en-US" sz="1600" dirty="0" err="1"/>
              <a:t>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2" name="Line 9">
            <a:extLst>
              <a:ext uri="{FF2B5EF4-FFF2-40B4-BE49-F238E27FC236}">
                <a16:creationId xmlns:a16="http://schemas.microsoft.com/office/drawing/2014/main" id="{227D6123-3E5C-4A20-BBA6-DE2E98E55DB3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8457560" y="2132960"/>
            <a:ext cx="0" cy="7632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92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73FC8853-C13E-4696-A0D0-11EF04CCC734}"/>
              </a:ext>
            </a:extLst>
          </p:cNvPr>
          <p:cNvCxnSpPr>
            <a:cxnSpLocks/>
          </p:cNvCxnSpPr>
          <p:nvPr/>
        </p:nvCxnSpPr>
        <p:spPr>
          <a:xfrm flipH="1">
            <a:off x="5294744" y="1941944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48507B72-1E15-42C4-AA35-E318121D8451}"/>
              </a:ext>
            </a:extLst>
          </p:cNvPr>
          <p:cNvCxnSpPr>
            <a:cxnSpLocks/>
          </p:cNvCxnSpPr>
          <p:nvPr/>
        </p:nvCxnSpPr>
        <p:spPr>
          <a:xfrm>
            <a:off x="3998743" y="1940166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E4B1E3A8-3AEC-446D-81AB-A7CD4FDF0DBB}"/>
              </a:ext>
            </a:extLst>
          </p:cNvPr>
          <p:cNvCxnSpPr>
            <a:cxnSpLocks/>
          </p:cNvCxnSpPr>
          <p:nvPr/>
        </p:nvCxnSpPr>
        <p:spPr>
          <a:xfrm>
            <a:off x="1297633" y="1939635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F926B32D-E6F2-44FD-8612-2ED65C48FB07}"/>
              </a:ext>
            </a:extLst>
          </p:cNvPr>
          <p:cNvCxnSpPr>
            <a:cxnSpLocks/>
          </p:cNvCxnSpPr>
          <p:nvPr/>
        </p:nvCxnSpPr>
        <p:spPr>
          <a:xfrm>
            <a:off x="2627815" y="1939638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63A1EAFA-288B-4D82-9F74-772D57197A80}"/>
              </a:ext>
            </a:extLst>
          </p:cNvPr>
          <p:cNvCxnSpPr>
            <a:cxnSpLocks/>
          </p:cNvCxnSpPr>
          <p:nvPr/>
        </p:nvCxnSpPr>
        <p:spPr>
          <a:xfrm>
            <a:off x="457202" y="1942373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9A932E87-15E3-42E3-A4CF-DB2AA79FB4CA}"/>
              </a:ext>
            </a:extLst>
          </p:cNvPr>
          <p:cNvCxnSpPr>
            <a:cxnSpLocks/>
          </p:cNvCxnSpPr>
          <p:nvPr/>
        </p:nvCxnSpPr>
        <p:spPr>
          <a:xfrm flipH="1">
            <a:off x="457201" y="1524000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D5B17892-95AA-4F6C-9DDB-1B7E56FAD1E2}"/>
              </a:ext>
            </a:extLst>
          </p:cNvPr>
          <p:cNvCxnSpPr>
            <a:cxnSpLocks/>
          </p:cNvCxnSpPr>
          <p:nvPr/>
        </p:nvCxnSpPr>
        <p:spPr>
          <a:xfrm flipV="1">
            <a:off x="457200" y="15240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FE385E9D-CC5D-464D-9C89-E7F4752F70B7}"/>
              </a:ext>
            </a:extLst>
          </p:cNvPr>
          <p:cNvCxnSpPr>
            <a:cxnSpLocks/>
          </p:cNvCxnSpPr>
          <p:nvPr/>
        </p:nvCxnSpPr>
        <p:spPr>
          <a:xfrm flipV="1">
            <a:off x="5486400" y="15240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873E5C2A-23DC-4D73-B3E4-4C5B4D400656}"/>
              </a:ext>
            </a:extLst>
          </p:cNvPr>
          <p:cNvCxnSpPr>
            <a:cxnSpLocks/>
          </p:cNvCxnSpPr>
          <p:nvPr/>
        </p:nvCxnSpPr>
        <p:spPr>
          <a:xfrm flipH="1">
            <a:off x="5294744" y="2971371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8A2B0CDB-350B-46DC-91D1-288329F2C5D1}"/>
              </a:ext>
            </a:extLst>
          </p:cNvPr>
          <p:cNvCxnSpPr>
            <a:cxnSpLocks/>
          </p:cNvCxnSpPr>
          <p:nvPr/>
        </p:nvCxnSpPr>
        <p:spPr>
          <a:xfrm>
            <a:off x="3998743" y="2969593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9B232567-7FFC-46C6-8F27-2EF07725488B}"/>
              </a:ext>
            </a:extLst>
          </p:cNvPr>
          <p:cNvCxnSpPr>
            <a:cxnSpLocks/>
          </p:cNvCxnSpPr>
          <p:nvPr/>
        </p:nvCxnSpPr>
        <p:spPr>
          <a:xfrm>
            <a:off x="1297633" y="2969062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9B9A561B-63AD-40C8-9661-A783B23B2F98}"/>
              </a:ext>
            </a:extLst>
          </p:cNvPr>
          <p:cNvCxnSpPr>
            <a:cxnSpLocks/>
          </p:cNvCxnSpPr>
          <p:nvPr/>
        </p:nvCxnSpPr>
        <p:spPr>
          <a:xfrm>
            <a:off x="2627815" y="2969065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EC878FDD-5D90-4658-BFDE-FC6DFEC8E6C8}"/>
              </a:ext>
            </a:extLst>
          </p:cNvPr>
          <p:cNvCxnSpPr>
            <a:cxnSpLocks/>
          </p:cNvCxnSpPr>
          <p:nvPr/>
        </p:nvCxnSpPr>
        <p:spPr>
          <a:xfrm>
            <a:off x="457202" y="2971800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15155DD2-E2BA-4E9C-9B76-B0D6DF87D093}"/>
              </a:ext>
            </a:extLst>
          </p:cNvPr>
          <p:cNvCxnSpPr>
            <a:cxnSpLocks/>
          </p:cNvCxnSpPr>
          <p:nvPr/>
        </p:nvCxnSpPr>
        <p:spPr>
          <a:xfrm flipH="1">
            <a:off x="457201" y="2553427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DA6A9740-E5FB-44CD-AF91-343771FD1271}"/>
              </a:ext>
            </a:extLst>
          </p:cNvPr>
          <p:cNvCxnSpPr>
            <a:cxnSpLocks/>
          </p:cNvCxnSpPr>
          <p:nvPr/>
        </p:nvCxnSpPr>
        <p:spPr>
          <a:xfrm flipV="1">
            <a:off x="457200" y="2553427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CBD3134D-F278-4801-9283-05042B37C372}"/>
              </a:ext>
            </a:extLst>
          </p:cNvPr>
          <p:cNvCxnSpPr>
            <a:cxnSpLocks/>
          </p:cNvCxnSpPr>
          <p:nvPr/>
        </p:nvCxnSpPr>
        <p:spPr>
          <a:xfrm flipV="1">
            <a:off x="5486400" y="2553427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2E3B3D66-44EF-4254-B34C-793D4926197C}"/>
              </a:ext>
            </a:extLst>
          </p:cNvPr>
          <p:cNvCxnSpPr>
            <a:cxnSpLocks/>
          </p:cNvCxnSpPr>
          <p:nvPr/>
        </p:nvCxnSpPr>
        <p:spPr>
          <a:xfrm flipH="1">
            <a:off x="5294744" y="4105135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50B2037D-D099-4209-B854-72FD4ECEB03A}"/>
              </a:ext>
            </a:extLst>
          </p:cNvPr>
          <p:cNvCxnSpPr>
            <a:cxnSpLocks/>
          </p:cNvCxnSpPr>
          <p:nvPr/>
        </p:nvCxnSpPr>
        <p:spPr>
          <a:xfrm flipH="1">
            <a:off x="5294744" y="5218544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5AB93A2A-D60C-46AC-BB02-03FB742B31B5}"/>
              </a:ext>
            </a:extLst>
          </p:cNvPr>
          <p:cNvCxnSpPr/>
          <p:nvPr/>
        </p:nvCxnSpPr>
        <p:spPr>
          <a:xfrm flipV="1">
            <a:off x="5073870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71878902-2B68-4236-8F37-C7E4B39B9A45}"/>
              </a:ext>
            </a:extLst>
          </p:cNvPr>
          <p:cNvCxnSpPr>
            <a:cxnSpLocks/>
          </p:cNvCxnSpPr>
          <p:nvPr/>
        </p:nvCxnSpPr>
        <p:spPr>
          <a:xfrm flipV="1">
            <a:off x="5077045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EDF9FD2E-2D98-41E4-B325-3750CD80C8C9}"/>
              </a:ext>
            </a:extLst>
          </p:cNvPr>
          <p:cNvCxnSpPr>
            <a:cxnSpLocks/>
          </p:cNvCxnSpPr>
          <p:nvPr/>
        </p:nvCxnSpPr>
        <p:spPr>
          <a:xfrm flipH="1" flipV="1">
            <a:off x="5101048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650765D2-BEAE-48C8-B88B-6110EE26CF08}"/>
              </a:ext>
            </a:extLst>
          </p:cNvPr>
          <p:cNvCxnSpPr>
            <a:cxnSpLocks/>
          </p:cNvCxnSpPr>
          <p:nvPr/>
        </p:nvCxnSpPr>
        <p:spPr>
          <a:xfrm flipH="1" flipV="1">
            <a:off x="5092342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A0CE352B-A8E3-47D1-8F04-A899E36936CF}"/>
              </a:ext>
            </a:extLst>
          </p:cNvPr>
          <p:cNvCxnSpPr>
            <a:cxnSpLocks/>
          </p:cNvCxnSpPr>
          <p:nvPr/>
        </p:nvCxnSpPr>
        <p:spPr>
          <a:xfrm flipV="1">
            <a:off x="5105400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44853198-83DA-4D0C-B588-099DBBC00102}"/>
              </a:ext>
            </a:extLst>
          </p:cNvPr>
          <p:cNvCxnSpPr>
            <a:cxnSpLocks/>
          </p:cNvCxnSpPr>
          <p:nvPr/>
        </p:nvCxnSpPr>
        <p:spPr>
          <a:xfrm flipV="1">
            <a:off x="4696045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8CA4961B-058A-42AC-B81D-146770D61684}"/>
              </a:ext>
            </a:extLst>
          </p:cNvPr>
          <p:cNvCxnSpPr>
            <a:cxnSpLocks/>
          </p:cNvCxnSpPr>
          <p:nvPr/>
        </p:nvCxnSpPr>
        <p:spPr>
          <a:xfrm flipH="1">
            <a:off x="4696045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D46D7A44-E524-425D-9D8F-C93C2FD9064E}"/>
              </a:ext>
            </a:extLst>
          </p:cNvPr>
          <p:cNvCxnSpPr>
            <a:cxnSpLocks/>
          </p:cNvCxnSpPr>
          <p:nvPr/>
        </p:nvCxnSpPr>
        <p:spPr>
          <a:xfrm flipH="1">
            <a:off x="4696046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03DC66FF-A7C5-4AAC-BD45-8BA074F8FF09}"/>
              </a:ext>
            </a:extLst>
          </p:cNvPr>
          <p:cNvCxnSpPr/>
          <p:nvPr/>
        </p:nvCxnSpPr>
        <p:spPr>
          <a:xfrm flipV="1">
            <a:off x="3702270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3DBE8BF9-DF3C-4739-8A64-50AB3EA37AE7}"/>
              </a:ext>
            </a:extLst>
          </p:cNvPr>
          <p:cNvCxnSpPr>
            <a:cxnSpLocks/>
          </p:cNvCxnSpPr>
          <p:nvPr/>
        </p:nvCxnSpPr>
        <p:spPr>
          <a:xfrm flipV="1">
            <a:off x="3705445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C896EDA4-6F65-4C47-A00F-10DDEDD6C6AD}"/>
              </a:ext>
            </a:extLst>
          </p:cNvPr>
          <p:cNvCxnSpPr>
            <a:cxnSpLocks/>
          </p:cNvCxnSpPr>
          <p:nvPr/>
        </p:nvCxnSpPr>
        <p:spPr>
          <a:xfrm flipH="1" flipV="1">
            <a:off x="3729448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04B8F4E8-5494-4BB6-A4C4-62D56435A8AE}"/>
              </a:ext>
            </a:extLst>
          </p:cNvPr>
          <p:cNvCxnSpPr>
            <a:cxnSpLocks/>
          </p:cNvCxnSpPr>
          <p:nvPr/>
        </p:nvCxnSpPr>
        <p:spPr>
          <a:xfrm flipH="1" flipV="1">
            <a:off x="3720742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3369BA12-8B05-4570-BEFE-21C9386C080C}"/>
              </a:ext>
            </a:extLst>
          </p:cNvPr>
          <p:cNvCxnSpPr>
            <a:cxnSpLocks/>
          </p:cNvCxnSpPr>
          <p:nvPr/>
        </p:nvCxnSpPr>
        <p:spPr>
          <a:xfrm flipV="1">
            <a:off x="3733800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C03384C5-A320-4BF6-9B85-7EFCB185CDC8}"/>
              </a:ext>
            </a:extLst>
          </p:cNvPr>
          <p:cNvCxnSpPr>
            <a:cxnSpLocks/>
          </p:cNvCxnSpPr>
          <p:nvPr/>
        </p:nvCxnSpPr>
        <p:spPr>
          <a:xfrm flipV="1">
            <a:off x="3324445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E15D9D9E-F0F3-464E-9807-B4562B18BE1F}"/>
              </a:ext>
            </a:extLst>
          </p:cNvPr>
          <p:cNvCxnSpPr>
            <a:cxnSpLocks/>
          </p:cNvCxnSpPr>
          <p:nvPr/>
        </p:nvCxnSpPr>
        <p:spPr>
          <a:xfrm flipH="1">
            <a:off x="3324445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991AAFE5-7E49-4872-9A0A-2C86BF23F5D2}"/>
              </a:ext>
            </a:extLst>
          </p:cNvPr>
          <p:cNvCxnSpPr>
            <a:cxnSpLocks/>
          </p:cNvCxnSpPr>
          <p:nvPr/>
        </p:nvCxnSpPr>
        <p:spPr>
          <a:xfrm flipH="1">
            <a:off x="3324446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E217CAED-BAA4-472D-835B-41CF5C6DCAD4}"/>
              </a:ext>
            </a:extLst>
          </p:cNvPr>
          <p:cNvCxnSpPr/>
          <p:nvPr/>
        </p:nvCxnSpPr>
        <p:spPr>
          <a:xfrm flipV="1">
            <a:off x="2359025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1741F09C-11A8-4E9A-8FD1-0B65E0BC583C}"/>
              </a:ext>
            </a:extLst>
          </p:cNvPr>
          <p:cNvCxnSpPr>
            <a:cxnSpLocks/>
          </p:cNvCxnSpPr>
          <p:nvPr/>
        </p:nvCxnSpPr>
        <p:spPr>
          <a:xfrm flipV="1">
            <a:off x="2362200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C5B091DB-DD94-4E21-AFAA-DC7C21B1D6E2}"/>
              </a:ext>
            </a:extLst>
          </p:cNvPr>
          <p:cNvCxnSpPr>
            <a:cxnSpLocks/>
          </p:cNvCxnSpPr>
          <p:nvPr/>
        </p:nvCxnSpPr>
        <p:spPr>
          <a:xfrm flipH="1" flipV="1">
            <a:off x="2386203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6619C324-43EF-4185-B79A-F66529CBE10B}"/>
              </a:ext>
            </a:extLst>
          </p:cNvPr>
          <p:cNvCxnSpPr>
            <a:cxnSpLocks/>
          </p:cNvCxnSpPr>
          <p:nvPr/>
        </p:nvCxnSpPr>
        <p:spPr>
          <a:xfrm flipH="1" flipV="1">
            <a:off x="2377497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4FDD9E19-9EC4-45FD-9EE2-75D8583B9839}"/>
              </a:ext>
            </a:extLst>
          </p:cNvPr>
          <p:cNvCxnSpPr>
            <a:cxnSpLocks/>
          </p:cNvCxnSpPr>
          <p:nvPr/>
        </p:nvCxnSpPr>
        <p:spPr>
          <a:xfrm flipV="1">
            <a:off x="2390555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BEAC14DF-E26E-4CD9-8A52-2C999759E340}"/>
              </a:ext>
            </a:extLst>
          </p:cNvPr>
          <p:cNvCxnSpPr>
            <a:cxnSpLocks/>
          </p:cNvCxnSpPr>
          <p:nvPr/>
        </p:nvCxnSpPr>
        <p:spPr>
          <a:xfrm flipV="1">
            <a:off x="1981200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70871159-345B-48FD-A3D3-F90FF9A3732A}"/>
              </a:ext>
            </a:extLst>
          </p:cNvPr>
          <p:cNvCxnSpPr>
            <a:cxnSpLocks/>
          </p:cNvCxnSpPr>
          <p:nvPr/>
        </p:nvCxnSpPr>
        <p:spPr>
          <a:xfrm flipH="1">
            <a:off x="1981200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585F5CB9-A2A3-49F9-8AA0-CBFA6DD4BEDC}"/>
              </a:ext>
            </a:extLst>
          </p:cNvPr>
          <p:cNvCxnSpPr>
            <a:cxnSpLocks/>
          </p:cNvCxnSpPr>
          <p:nvPr/>
        </p:nvCxnSpPr>
        <p:spPr>
          <a:xfrm flipH="1">
            <a:off x="1981201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61C9761-EB91-4C99-899B-40BD1D43F6F0}"/>
              </a:ext>
            </a:extLst>
          </p:cNvPr>
          <p:cNvCxnSpPr/>
          <p:nvPr/>
        </p:nvCxnSpPr>
        <p:spPr>
          <a:xfrm flipV="1">
            <a:off x="987425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373C11A-8CE7-44D7-BB34-CDC2BBF09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 mesh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D3764-E70E-4EA7-ADF0-4E47A866D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8620" y="1676400"/>
            <a:ext cx="3357194" cy="4572000"/>
          </a:xfrm>
        </p:spPr>
        <p:txBody>
          <a:bodyPr/>
          <a:lstStyle/>
          <a:p>
            <a:r>
              <a:rPr lang="en-US" dirty="0"/>
              <a:t>Main design for this course: a mesh</a:t>
            </a:r>
          </a:p>
          <a:p>
            <a:pPr lvl="1"/>
            <a:r>
              <a:rPr lang="en-US" i="1" dirty="0"/>
              <a:t>N</a:t>
            </a:r>
            <a:r>
              <a:rPr lang="en-US" dirty="0"/>
              <a:t> x </a:t>
            </a:r>
            <a:r>
              <a:rPr lang="en-US" i="1" dirty="0"/>
              <a:t>N</a:t>
            </a:r>
            <a:r>
              <a:rPr lang="en-US" dirty="0"/>
              <a:t> grid of mesh stops (MS)</a:t>
            </a:r>
          </a:p>
          <a:p>
            <a:pPr lvl="1"/>
            <a:r>
              <a:rPr lang="en-US" dirty="0"/>
              <a:t>Interconnected by a fabric</a:t>
            </a:r>
          </a:p>
          <a:p>
            <a:pPr lvl="1"/>
            <a:r>
              <a:rPr lang="en-US" dirty="0"/>
              <a:t>2D mesh; ring of rings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ADC373-7194-4753-AD2D-64ECDA9C1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97FF8A9-78D3-404B-A7A5-40C74DF0CF5A}"/>
              </a:ext>
            </a:extLst>
          </p:cNvPr>
          <p:cNvCxnSpPr>
            <a:cxnSpLocks/>
          </p:cNvCxnSpPr>
          <p:nvPr/>
        </p:nvCxnSpPr>
        <p:spPr>
          <a:xfrm flipV="1">
            <a:off x="990600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77EC30A-1C9B-4AA9-B629-9CC1A904483A}"/>
              </a:ext>
            </a:extLst>
          </p:cNvPr>
          <p:cNvCxnSpPr>
            <a:cxnSpLocks/>
            <a:endCxn id="43" idx="2"/>
          </p:cNvCxnSpPr>
          <p:nvPr/>
        </p:nvCxnSpPr>
        <p:spPr>
          <a:xfrm flipH="1" flipV="1">
            <a:off x="1014603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503162C3-76BA-40D2-8A02-B8A7A16760B8}"/>
              </a:ext>
            </a:extLst>
          </p:cNvPr>
          <p:cNvSpPr txBox="1"/>
          <p:nvPr/>
        </p:nvSpPr>
        <p:spPr>
          <a:xfrm>
            <a:off x="722868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22B9F23-725D-415F-8412-296AD5A1F064}"/>
              </a:ext>
            </a:extLst>
          </p:cNvPr>
          <p:cNvSpPr txBox="1"/>
          <p:nvPr/>
        </p:nvSpPr>
        <p:spPr>
          <a:xfrm>
            <a:off x="2061754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A0D32D0-BE2B-47E4-8658-3F47F7B9FA74}"/>
              </a:ext>
            </a:extLst>
          </p:cNvPr>
          <p:cNvSpPr txBox="1"/>
          <p:nvPr/>
        </p:nvSpPr>
        <p:spPr>
          <a:xfrm>
            <a:off x="3433354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02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4014A40-7120-405E-BE5B-F2260BDE5C5A}"/>
              </a:ext>
            </a:extLst>
          </p:cNvPr>
          <p:cNvSpPr txBox="1"/>
          <p:nvPr/>
        </p:nvSpPr>
        <p:spPr>
          <a:xfrm>
            <a:off x="4804954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03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9213A01-D188-42EC-95FD-0EBD0295FB3E}"/>
              </a:ext>
            </a:extLst>
          </p:cNvPr>
          <p:cNvSpPr txBox="1"/>
          <p:nvPr/>
        </p:nvSpPr>
        <p:spPr>
          <a:xfrm>
            <a:off x="727220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83F3BB1-C875-4D68-8EA7-347FFB95235C}"/>
              </a:ext>
            </a:extLst>
          </p:cNvPr>
          <p:cNvSpPr txBox="1"/>
          <p:nvPr/>
        </p:nvSpPr>
        <p:spPr>
          <a:xfrm>
            <a:off x="2066106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97D3498-8F95-4114-A561-2AD04BCBFC87}"/>
              </a:ext>
            </a:extLst>
          </p:cNvPr>
          <p:cNvSpPr txBox="1"/>
          <p:nvPr/>
        </p:nvSpPr>
        <p:spPr>
          <a:xfrm>
            <a:off x="3437706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12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5DC6C28-B79F-46F3-A0A4-37DCAB15C4D3}"/>
              </a:ext>
            </a:extLst>
          </p:cNvPr>
          <p:cNvSpPr txBox="1"/>
          <p:nvPr/>
        </p:nvSpPr>
        <p:spPr>
          <a:xfrm>
            <a:off x="4809306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13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07A3E18-B9D2-45B9-8AB1-DEDE4303E829}"/>
              </a:ext>
            </a:extLst>
          </p:cNvPr>
          <p:cNvSpPr txBox="1"/>
          <p:nvPr/>
        </p:nvSpPr>
        <p:spPr>
          <a:xfrm>
            <a:off x="718514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3756372-2071-4054-AB75-60C79C45B9CA}"/>
              </a:ext>
            </a:extLst>
          </p:cNvPr>
          <p:cNvSpPr txBox="1"/>
          <p:nvPr/>
        </p:nvSpPr>
        <p:spPr>
          <a:xfrm>
            <a:off x="2057400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10D39E9-D981-4E44-A44B-7C2F3F72C9F8}"/>
              </a:ext>
            </a:extLst>
          </p:cNvPr>
          <p:cNvSpPr txBox="1"/>
          <p:nvPr/>
        </p:nvSpPr>
        <p:spPr>
          <a:xfrm>
            <a:off x="3429000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5194A3C-E1BF-4007-94EA-B1D8D744E8BE}"/>
              </a:ext>
            </a:extLst>
          </p:cNvPr>
          <p:cNvSpPr txBox="1"/>
          <p:nvPr/>
        </p:nvSpPr>
        <p:spPr>
          <a:xfrm>
            <a:off x="4800600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23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41AE678-28A0-4E06-9318-5E21172B260A}"/>
              </a:ext>
            </a:extLst>
          </p:cNvPr>
          <p:cNvSpPr txBox="1"/>
          <p:nvPr/>
        </p:nvSpPr>
        <p:spPr>
          <a:xfrm>
            <a:off x="727218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13418E5-2BAF-4951-AAD6-5076BEB67626}"/>
              </a:ext>
            </a:extLst>
          </p:cNvPr>
          <p:cNvSpPr txBox="1"/>
          <p:nvPr/>
        </p:nvSpPr>
        <p:spPr>
          <a:xfrm>
            <a:off x="2066104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DA4AFD1-9CC6-4EF1-89C2-ACAB400226F9}"/>
              </a:ext>
            </a:extLst>
          </p:cNvPr>
          <p:cNvSpPr txBox="1"/>
          <p:nvPr/>
        </p:nvSpPr>
        <p:spPr>
          <a:xfrm>
            <a:off x="3437704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32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A53DA7F-7814-4C0C-85FD-06472239FCE9}"/>
              </a:ext>
            </a:extLst>
          </p:cNvPr>
          <p:cNvSpPr txBox="1"/>
          <p:nvPr/>
        </p:nvSpPr>
        <p:spPr>
          <a:xfrm>
            <a:off x="4809304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33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D45BB343-CDE8-4103-BDCA-3DA91C77F7B7}"/>
              </a:ext>
            </a:extLst>
          </p:cNvPr>
          <p:cNvCxnSpPr>
            <a:cxnSpLocks/>
            <a:endCxn id="47" idx="2"/>
          </p:cNvCxnSpPr>
          <p:nvPr/>
        </p:nvCxnSpPr>
        <p:spPr>
          <a:xfrm flipH="1" flipV="1">
            <a:off x="1005897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A7B72B50-9AD6-4AC9-AE0A-6C6CE8BC87D3}"/>
              </a:ext>
            </a:extLst>
          </p:cNvPr>
          <p:cNvCxnSpPr>
            <a:cxnSpLocks/>
          </p:cNvCxnSpPr>
          <p:nvPr/>
        </p:nvCxnSpPr>
        <p:spPr>
          <a:xfrm flipV="1">
            <a:off x="1018955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ABD05F5A-3F64-4C41-BF72-58B840428DDE}"/>
              </a:ext>
            </a:extLst>
          </p:cNvPr>
          <p:cNvCxnSpPr>
            <a:cxnSpLocks/>
          </p:cNvCxnSpPr>
          <p:nvPr/>
        </p:nvCxnSpPr>
        <p:spPr>
          <a:xfrm>
            <a:off x="3998743" y="5216766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925C4F6A-50B7-4FE1-9A27-D26A7003FCC4}"/>
              </a:ext>
            </a:extLst>
          </p:cNvPr>
          <p:cNvCxnSpPr>
            <a:cxnSpLocks/>
          </p:cNvCxnSpPr>
          <p:nvPr/>
        </p:nvCxnSpPr>
        <p:spPr>
          <a:xfrm>
            <a:off x="1297633" y="5216235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D1DB8739-624D-4F88-8006-03F4CBA5C5FF}"/>
              </a:ext>
            </a:extLst>
          </p:cNvPr>
          <p:cNvCxnSpPr>
            <a:cxnSpLocks/>
          </p:cNvCxnSpPr>
          <p:nvPr/>
        </p:nvCxnSpPr>
        <p:spPr>
          <a:xfrm>
            <a:off x="2627815" y="5216238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2800EC72-DACA-4FE6-A8B6-E697465FD414}"/>
              </a:ext>
            </a:extLst>
          </p:cNvPr>
          <p:cNvCxnSpPr>
            <a:cxnSpLocks/>
          </p:cNvCxnSpPr>
          <p:nvPr/>
        </p:nvCxnSpPr>
        <p:spPr>
          <a:xfrm>
            <a:off x="457202" y="5218973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B93EFD72-1520-4DE0-91B6-A287320F9A13}"/>
              </a:ext>
            </a:extLst>
          </p:cNvPr>
          <p:cNvCxnSpPr>
            <a:cxnSpLocks/>
          </p:cNvCxnSpPr>
          <p:nvPr/>
        </p:nvCxnSpPr>
        <p:spPr>
          <a:xfrm flipV="1">
            <a:off x="609600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FE7B237D-729A-44F4-A2AA-C9AFC318E5AE}"/>
              </a:ext>
            </a:extLst>
          </p:cNvPr>
          <p:cNvCxnSpPr>
            <a:cxnSpLocks/>
          </p:cNvCxnSpPr>
          <p:nvPr/>
        </p:nvCxnSpPr>
        <p:spPr>
          <a:xfrm flipH="1">
            <a:off x="609600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EF287097-3ADE-4529-A198-EC712C8DCA1C}"/>
              </a:ext>
            </a:extLst>
          </p:cNvPr>
          <p:cNvCxnSpPr>
            <a:cxnSpLocks/>
          </p:cNvCxnSpPr>
          <p:nvPr/>
        </p:nvCxnSpPr>
        <p:spPr>
          <a:xfrm flipH="1">
            <a:off x="609601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A0E902DD-52CB-44EC-9A36-F403F647EB86}"/>
              </a:ext>
            </a:extLst>
          </p:cNvPr>
          <p:cNvCxnSpPr>
            <a:cxnSpLocks/>
          </p:cNvCxnSpPr>
          <p:nvPr/>
        </p:nvCxnSpPr>
        <p:spPr>
          <a:xfrm flipH="1">
            <a:off x="457201" y="4800600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63742432-36A1-4536-80BF-B51F321D0500}"/>
              </a:ext>
            </a:extLst>
          </p:cNvPr>
          <p:cNvCxnSpPr>
            <a:cxnSpLocks/>
          </p:cNvCxnSpPr>
          <p:nvPr/>
        </p:nvCxnSpPr>
        <p:spPr>
          <a:xfrm flipV="1">
            <a:off x="457200" y="48006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C15152AC-946B-4DD0-B8F1-175CC1695A9E}"/>
              </a:ext>
            </a:extLst>
          </p:cNvPr>
          <p:cNvCxnSpPr>
            <a:cxnSpLocks/>
          </p:cNvCxnSpPr>
          <p:nvPr/>
        </p:nvCxnSpPr>
        <p:spPr>
          <a:xfrm flipV="1">
            <a:off x="5486400" y="48006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79550232-059B-4976-9ED5-3D0EB6A02639}"/>
              </a:ext>
            </a:extLst>
          </p:cNvPr>
          <p:cNvCxnSpPr>
            <a:cxnSpLocks/>
          </p:cNvCxnSpPr>
          <p:nvPr/>
        </p:nvCxnSpPr>
        <p:spPr>
          <a:xfrm>
            <a:off x="3998743" y="4103357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F474E944-3564-4E3A-B12F-8D04F3E6CD05}"/>
              </a:ext>
            </a:extLst>
          </p:cNvPr>
          <p:cNvCxnSpPr>
            <a:cxnSpLocks/>
          </p:cNvCxnSpPr>
          <p:nvPr/>
        </p:nvCxnSpPr>
        <p:spPr>
          <a:xfrm>
            <a:off x="1297633" y="4102826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DA86B892-6392-47B8-B892-4A362C0F7F85}"/>
              </a:ext>
            </a:extLst>
          </p:cNvPr>
          <p:cNvCxnSpPr>
            <a:cxnSpLocks/>
          </p:cNvCxnSpPr>
          <p:nvPr/>
        </p:nvCxnSpPr>
        <p:spPr>
          <a:xfrm>
            <a:off x="2627815" y="4102829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C7759519-D95D-4B8D-92EB-E72CB3778C5F}"/>
              </a:ext>
            </a:extLst>
          </p:cNvPr>
          <p:cNvCxnSpPr>
            <a:cxnSpLocks/>
          </p:cNvCxnSpPr>
          <p:nvPr/>
        </p:nvCxnSpPr>
        <p:spPr>
          <a:xfrm>
            <a:off x="457202" y="4105564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0BBB59DD-253F-48B1-B4B2-3210F870E7EB}"/>
              </a:ext>
            </a:extLst>
          </p:cNvPr>
          <p:cNvCxnSpPr>
            <a:cxnSpLocks/>
          </p:cNvCxnSpPr>
          <p:nvPr/>
        </p:nvCxnSpPr>
        <p:spPr>
          <a:xfrm flipH="1">
            <a:off x="457201" y="3687191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91929C40-DE72-487D-892D-F085159AD62A}"/>
              </a:ext>
            </a:extLst>
          </p:cNvPr>
          <p:cNvCxnSpPr>
            <a:cxnSpLocks/>
          </p:cNvCxnSpPr>
          <p:nvPr/>
        </p:nvCxnSpPr>
        <p:spPr>
          <a:xfrm flipV="1">
            <a:off x="457200" y="3687191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A762343E-8348-48D9-8311-113EAA5D2184}"/>
              </a:ext>
            </a:extLst>
          </p:cNvPr>
          <p:cNvCxnSpPr>
            <a:cxnSpLocks/>
          </p:cNvCxnSpPr>
          <p:nvPr/>
        </p:nvCxnSpPr>
        <p:spPr>
          <a:xfrm flipV="1">
            <a:off x="5486400" y="3687191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03314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E2D4A-F6FC-4886-AE56-5D19C83E8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Done with MS v1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650A8-913A-4B86-8CA9-E16A53620B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 operation is reasonably </a:t>
            </a:r>
            <a:r>
              <a:rPr lang="en-US" dirty="0" err="1"/>
              <a:t>straightforwards</a:t>
            </a:r>
            <a:endParaRPr lang="en-US" dirty="0"/>
          </a:p>
          <a:p>
            <a:r>
              <a:rPr lang="en-US" dirty="0"/>
              <a:t>Next addition to make MS v2 – timing</a:t>
            </a:r>
          </a:p>
          <a:p>
            <a:pPr lvl="1"/>
            <a:r>
              <a:rPr lang="en-US" dirty="0"/>
              <a:t>Our mesh has no flops at all!</a:t>
            </a:r>
          </a:p>
          <a:p>
            <a:pPr lvl="1"/>
            <a:r>
              <a:rPr lang="en-US" dirty="0"/>
              <a:t>We need pipelining – but where?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E5A18E-82BF-4B49-8021-CE644E1FE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</p:spTree>
    <p:extLst>
      <p:ext uri="{BB962C8B-B14F-4D97-AF65-F5344CB8AC3E}">
        <p14:creationId xmlns:p14="http://schemas.microsoft.com/office/powerpoint/2010/main" val="1105729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Line 9">
            <a:extLst>
              <a:ext uri="{FF2B5EF4-FFF2-40B4-BE49-F238E27FC236}">
                <a16:creationId xmlns:a16="http://schemas.microsoft.com/office/drawing/2014/main" id="{F2AAA13F-001E-4E39-98ED-949B6DCD538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2849" y="1088570"/>
            <a:ext cx="0" cy="88012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7B4162-3631-436A-B7D6-11F58C94E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sp>
        <p:nvSpPr>
          <p:cNvPr id="5" name="Line 9">
            <a:extLst>
              <a:ext uri="{FF2B5EF4-FFF2-40B4-BE49-F238E27FC236}">
                <a16:creationId xmlns:a16="http://schemas.microsoft.com/office/drawing/2014/main" id="{3137A005-265F-4C3F-966B-344BDCC2A743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1083123" y="3049078"/>
            <a:ext cx="0" cy="81208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9">
            <a:extLst>
              <a:ext uri="{FF2B5EF4-FFF2-40B4-BE49-F238E27FC236}">
                <a16:creationId xmlns:a16="http://schemas.microsoft.com/office/drawing/2014/main" id="{E09EB71D-270B-4C2B-8B79-67515E3029A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441" y="51816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AutoShape 10">
            <a:extLst>
              <a:ext uri="{FF2B5EF4-FFF2-40B4-BE49-F238E27FC236}">
                <a16:creationId xmlns:a16="http://schemas.microsoft.com/office/drawing/2014/main" id="{C68596C0-9C9F-4EF4-BA2E-97397380A86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841851" y="4908132"/>
            <a:ext cx="1253698" cy="304436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73">
            <a:extLst>
              <a:ext uri="{FF2B5EF4-FFF2-40B4-BE49-F238E27FC236}">
                <a16:creationId xmlns:a16="http://schemas.microsoft.com/office/drawing/2014/main" id="{7851A39A-12F1-4A79-A7CA-CB5F7F874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735" y="5505491"/>
            <a:ext cx="120257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vert_ring_in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AutoShape 10">
            <a:extLst>
              <a:ext uri="{FF2B5EF4-FFF2-40B4-BE49-F238E27FC236}">
                <a16:creationId xmlns:a16="http://schemas.microsoft.com/office/drawing/2014/main" id="{ADEAD32C-89C2-4E46-97A3-2BF06DBB7DA9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1154207" y="3318276"/>
            <a:ext cx="1044392" cy="30480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10">
            <a:extLst>
              <a:ext uri="{FF2B5EF4-FFF2-40B4-BE49-F238E27FC236}">
                <a16:creationId xmlns:a16="http://schemas.microsoft.com/office/drawing/2014/main" id="{D7DE259F-8D1D-42FF-A144-1BBBA04FE621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4519449" y="1968701"/>
            <a:ext cx="1347951" cy="255461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" name="Text Box 73">
            <a:extLst>
              <a:ext uri="{FF2B5EF4-FFF2-40B4-BE49-F238E27FC236}">
                <a16:creationId xmlns:a16="http://schemas.microsoft.com/office/drawing/2014/main" id="{BD52B042-B4CC-4479-924A-A4B376533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349" y="2399205"/>
            <a:ext cx="130516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vert_ring_out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Line 9">
            <a:extLst>
              <a:ext uri="{FF2B5EF4-FFF2-40B4-BE49-F238E27FC236}">
                <a16:creationId xmlns:a16="http://schemas.microsoft.com/office/drawing/2014/main" id="{EB509E79-E2C5-48F6-9775-9DB91C06A57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441" y="2468875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9">
            <a:extLst>
              <a:ext uri="{FF2B5EF4-FFF2-40B4-BE49-F238E27FC236}">
                <a16:creationId xmlns:a16="http://schemas.microsoft.com/office/drawing/2014/main" id="{0C312964-6FA0-48FA-B696-6215361ACBAB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2746464" y="-92569"/>
            <a:ext cx="0" cy="2514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9">
            <a:extLst>
              <a:ext uri="{FF2B5EF4-FFF2-40B4-BE49-F238E27FC236}">
                <a16:creationId xmlns:a16="http://schemas.microsoft.com/office/drawing/2014/main" id="{15690E58-D4A0-4ECD-A252-6990F873CFFE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6629400" y="-344033"/>
            <a:ext cx="0" cy="2895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Text Box 73">
            <a:extLst>
              <a:ext uri="{FF2B5EF4-FFF2-40B4-BE49-F238E27FC236}">
                <a16:creationId xmlns:a16="http://schemas.microsoft.com/office/drawing/2014/main" id="{43579A69-1246-492F-902A-F86FF7E8B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8427" y="759590"/>
            <a:ext cx="142838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hori_ring_out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Text Box 73">
            <a:extLst>
              <a:ext uri="{FF2B5EF4-FFF2-40B4-BE49-F238E27FC236}">
                <a16:creationId xmlns:a16="http://schemas.microsoft.com/office/drawing/2014/main" id="{100EB54F-B7F9-44CB-8FD8-0EEAFB513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879879"/>
            <a:ext cx="121379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hori_ring_in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9" name="Text Box 73">
            <a:extLst>
              <a:ext uri="{FF2B5EF4-FFF2-40B4-BE49-F238E27FC236}">
                <a16:creationId xmlns:a16="http://schemas.microsoft.com/office/drawing/2014/main" id="{09FD6032-231D-40FB-8964-40F7ECED3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599" y="1776547"/>
            <a:ext cx="111662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/>
              <a:t>hori</a:t>
            </a:r>
            <a:r>
              <a:rPr lang="en-US" sz="1600" dirty="0" err="1">
                <a:solidFill>
                  <a:schemeClr val="tx1"/>
                </a:solidFill>
              </a:rPr>
              <a:t>_sel</a:t>
            </a:r>
            <a:r>
              <a:rPr lang="en-US" sz="1600" dirty="0">
                <a:solidFill>
                  <a:schemeClr val="tx1"/>
                </a:solidFill>
              </a:rPr>
              <a:t>_*</a:t>
            </a:r>
          </a:p>
        </p:txBody>
      </p:sp>
      <p:sp>
        <p:nvSpPr>
          <p:cNvPr id="22" name="Line 9">
            <a:extLst>
              <a:ext uri="{FF2B5EF4-FFF2-40B4-BE49-F238E27FC236}">
                <a16:creationId xmlns:a16="http://schemas.microsoft.com/office/drawing/2014/main" id="{41C0BC99-BA6B-44AC-990C-16A25D0B2A77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8094085" y="4540332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Text Box 73">
            <a:extLst>
              <a:ext uri="{FF2B5EF4-FFF2-40B4-BE49-F238E27FC236}">
                <a16:creationId xmlns:a16="http://schemas.microsoft.com/office/drawing/2014/main" id="{26B7CFD0-15A8-44E1-BF85-6C05C3BAF9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4780002"/>
            <a:ext cx="129234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data_to_venv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5" name="Line 9">
            <a:extLst>
              <a:ext uri="{FF2B5EF4-FFF2-40B4-BE49-F238E27FC236}">
                <a16:creationId xmlns:a16="http://schemas.microsoft.com/office/drawing/2014/main" id="{6BD2302E-67BE-4ED4-9278-6778558CAFF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22098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Text Box 73">
            <a:extLst>
              <a:ext uri="{FF2B5EF4-FFF2-40B4-BE49-F238E27FC236}">
                <a16:creationId xmlns:a16="http://schemas.microsoft.com/office/drawing/2014/main" id="{5273BFBD-355B-4F0B-9044-F3809F5DF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8366" y="5394465"/>
            <a:ext cx="77062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empty</a:t>
            </a:r>
          </a:p>
        </p:txBody>
      </p:sp>
      <p:sp>
        <p:nvSpPr>
          <p:cNvPr id="30" name="Line 9">
            <a:extLst>
              <a:ext uri="{FF2B5EF4-FFF2-40B4-BE49-F238E27FC236}">
                <a16:creationId xmlns:a16="http://schemas.microsoft.com/office/drawing/2014/main" id="{925B7DF9-9F78-4315-8B89-24CD5C8C5C08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5660122" y="2991842"/>
            <a:ext cx="0" cy="331271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Line 9">
            <a:extLst>
              <a:ext uri="{FF2B5EF4-FFF2-40B4-BE49-F238E27FC236}">
                <a16:creationId xmlns:a16="http://schemas.microsoft.com/office/drawing/2014/main" id="{CFB407CE-3DFD-4FA1-B4C5-C76588E135AF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6934840" y="5028561"/>
            <a:ext cx="0" cy="7632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Text Box 73">
            <a:extLst>
              <a:ext uri="{FF2B5EF4-FFF2-40B4-BE49-F238E27FC236}">
                <a16:creationId xmlns:a16="http://schemas.microsoft.com/office/drawing/2014/main" id="{16D35058-BFC1-4D00-9321-A558FD74B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3560" y="2763377"/>
            <a:ext cx="79153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empty</a:t>
            </a:r>
          </a:p>
        </p:txBody>
      </p:sp>
      <p:sp>
        <p:nvSpPr>
          <p:cNvPr id="34" name="Text Box 73">
            <a:extLst>
              <a:ext uri="{FF2B5EF4-FFF2-40B4-BE49-F238E27FC236}">
                <a16:creationId xmlns:a16="http://schemas.microsoft.com/office/drawing/2014/main" id="{C15A61F9-48FD-4FE6-9A2E-F93D353D3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1535" y="2209800"/>
            <a:ext cx="86407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empty</a:t>
            </a:r>
          </a:p>
        </p:txBody>
      </p:sp>
      <p:sp>
        <p:nvSpPr>
          <p:cNvPr id="35" name="Line 9">
            <a:extLst>
              <a:ext uri="{FF2B5EF4-FFF2-40B4-BE49-F238E27FC236}">
                <a16:creationId xmlns:a16="http://schemas.microsoft.com/office/drawing/2014/main" id="{BB6B4972-4236-48E2-9337-5AA7C0C6C27D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2209800"/>
            <a:ext cx="0" cy="3526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Line 9">
            <a:extLst>
              <a:ext uri="{FF2B5EF4-FFF2-40B4-BE49-F238E27FC236}">
                <a16:creationId xmlns:a16="http://schemas.microsoft.com/office/drawing/2014/main" id="{ED1E3D7D-B7C8-4AA5-8888-14AB9A878CD7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2019300" y="288797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Text Box 73">
            <a:extLst>
              <a:ext uri="{FF2B5EF4-FFF2-40B4-BE49-F238E27FC236}">
                <a16:creationId xmlns:a16="http://schemas.microsoft.com/office/drawing/2014/main" id="{6340094E-9BB0-44AD-B21B-D2983342B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0291" y="3171051"/>
            <a:ext cx="155403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data_from_</a:t>
            </a:r>
            <a:r>
              <a:rPr lang="en-US" sz="1600" dirty="0" err="1"/>
              <a:t>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1" name="Line 9">
            <a:extLst>
              <a:ext uri="{FF2B5EF4-FFF2-40B4-BE49-F238E27FC236}">
                <a16:creationId xmlns:a16="http://schemas.microsoft.com/office/drawing/2014/main" id="{B7C87216-9ED2-4094-B3EB-FC1DE1AAF0C6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2232950" y="3436324"/>
            <a:ext cx="0" cy="808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" name="Line 9">
            <a:extLst>
              <a:ext uri="{FF2B5EF4-FFF2-40B4-BE49-F238E27FC236}">
                <a16:creationId xmlns:a16="http://schemas.microsoft.com/office/drawing/2014/main" id="{1F75BC20-98BA-4BE1-A4DB-902A34E8ABE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37100" y="3840473"/>
            <a:ext cx="0" cy="136697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Line 9">
            <a:extLst>
              <a:ext uri="{FF2B5EF4-FFF2-40B4-BE49-F238E27FC236}">
                <a16:creationId xmlns:a16="http://schemas.microsoft.com/office/drawing/2014/main" id="{10ECF117-7582-4CDA-BDF1-1345CD188B0A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2209799"/>
            <a:ext cx="0" cy="297179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Line 9">
            <a:extLst>
              <a:ext uri="{FF2B5EF4-FFF2-40B4-BE49-F238E27FC236}">
                <a16:creationId xmlns:a16="http://schemas.microsoft.com/office/drawing/2014/main" id="{30578231-1946-4BC1-9126-5DCA4D99CD4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1149" y="1164730"/>
            <a:ext cx="0" cy="349141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Line 9">
            <a:extLst>
              <a:ext uri="{FF2B5EF4-FFF2-40B4-BE49-F238E27FC236}">
                <a16:creationId xmlns:a16="http://schemas.microsoft.com/office/drawing/2014/main" id="{55CF29E9-7DD4-4AE2-8FA4-FAD4B0A12EFA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4368208" y="2213741"/>
            <a:ext cx="0" cy="75411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Line 9">
            <a:extLst>
              <a:ext uri="{FF2B5EF4-FFF2-40B4-BE49-F238E27FC236}">
                <a16:creationId xmlns:a16="http://schemas.microsoft.com/office/drawing/2014/main" id="{E7DAC7AF-1A2A-4EE6-98AE-FBC39FD0B73D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2209800"/>
            <a:ext cx="0" cy="35512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Line 9">
            <a:extLst>
              <a:ext uri="{FF2B5EF4-FFF2-40B4-BE49-F238E27FC236}">
                <a16:creationId xmlns:a16="http://schemas.microsoft.com/office/drawing/2014/main" id="{BAB9F9EB-C1C8-4833-8A6D-5AF507A2784C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6811273" y="2024797"/>
            <a:ext cx="0" cy="283665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" name="Line 7">
            <a:extLst>
              <a:ext uri="{FF2B5EF4-FFF2-40B4-BE49-F238E27FC236}">
                <a16:creationId xmlns:a16="http://schemas.microsoft.com/office/drawing/2014/main" id="{B760C530-A547-4E32-8E09-973BCBE5C3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39786" y="3429000"/>
            <a:ext cx="358372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" name="Line 9">
            <a:extLst>
              <a:ext uri="{FF2B5EF4-FFF2-40B4-BE49-F238E27FC236}">
                <a16:creationId xmlns:a16="http://schemas.microsoft.com/office/drawing/2014/main" id="{AB782F31-6162-4A6A-AEA5-CC740E9453D6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3994608" y="1864074"/>
            <a:ext cx="0" cy="664374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" name="Line 9">
            <a:extLst>
              <a:ext uri="{FF2B5EF4-FFF2-40B4-BE49-F238E27FC236}">
                <a16:creationId xmlns:a16="http://schemas.microsoft.com/office/drawing/2014/main" id="{7750BF30-2ADC-4CCF-8E73-14C80C30DB91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8103507" y="3966632"/>
            <a:ext cx="0" cy="10094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" name="Text Box 73">
            <a:extLst>
              <a:ext uri="{FF2B5EF4-FFF2-40B4-BE49-F238E27FC236}">
                <a16:creationId xmlns:a16="http://schemas.microsoft.com/office/drawing/2014/main" id="{70C886E0-673D-448F-B6C4-0BCC852F2D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1730" y="4150776"/>
            <a:ext cx="118974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taking_data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9FC39B80-A2F5-4357-9FBE-6096AC28D247}"/>
              </a:ext>
            </a:extLst>
          </p:cNvPr>
          <p:cNvGrpSpPr/>
          <p:nvPr/>
        </p:nvGrpSpPr>
        <p:grpSpPr>
          <a:xfrm>
            <a:off x="4919202" y="1373304"/>
            <a:ext cx="498807" cy="222110"/>
            <a:chOff x="4866948" y="998837"/>
            <a:chExt cx="498807" cy="222110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7E1BCF18-418D-4783-90FF-2CD7A9E78CE4}"/>
                </a:ext>
              </a:extLst>
            </p:cNvPr>
            <p:cNvSpPr/>
            <p:nvPr/>
          </p:nvSpPr>
          <p:spPr>
            <a:xfrm>
              <a:off x="4866948" y="998837"/>
              <a:ext cx="498807" cy="2221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Isosceles Triangle 57">
              <a:extLst>
                <a:ext uri="{FF2B5EF4-FFF2-40B4-BE49-F238E27FC236}">
                  <a16:creationId xmlns:a16="http://schemas.microsoft.com/office/drawing/2014/main" id="{739D23E1-59EA-465D-A205-392682781C29}"/>
                </a:ext>
              </a:extLst>
            </p:cNvPr>
            <p:cNvSpPr/>
            <p:nvPr/>
          </p:nvSpPr>
          <p:spPr>
            <a:xfrm rot="16200000">
              <a:off x="5249090" y="1042695"/>
              <a:ext cx="98935" cy="134395"/>
            </a:xfrm>
            <a:prstGeom prst="triangl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Isosceles Triangle 58">
              <a:extLst>
                <a:ext uri="{FF2B5EF4-FFF2-40B4-BE49-F238E27FC236}">
                  <a16:creationId xmlns:a16="http://schemas.microsoft.com/office/drawing/2014/main" id="{EA96B445-5327-4F81-B519-F2464188FA82}"/>
                </a:ext>
              </a:extLst>
            </p:cNvPr>
            <p:cNvSpPr/>
            <p:nvPr/>
          </p:nvSpPr>
          <p:spPr>
            <a:xfrm rot="5400000" flipH="1">
              <a:off x="4885505" y="1042695"/>
              <a:ext cx="98935" cy="134395"/>
            </a:xfrm>
            <a:prstGeom prst="triangl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0304BDF6-ED50-4E38-92D9-7F9BF4712FA0}"/>
              </a:ext>
            </a:extLst>
          </p:cNvPr>
          <p:cNvGrpSpPr/>
          <p:nvPr/>
        </p:nvGrpSpPr>
        <p:grpSpPr>
          <a:xfrm rot="5400000">
            <a:off x="786974" y="3371919"/>
            <a:ext cx="498807" cy="222110"/>
            <a:chOff x="4866948" y="998837"/>
            <a:chExt cx="498807" cy="222110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313CCAEC-B489-40D6-9F43-DA8508C8393A}"/>
                </a:ext>
              </a:extLst>
            </p:cNvPr>
            <p:cNvSpPr/>
            <p:nvPr/>
          </p:nvSpPr>
          <p:spPr>
            <a:xfrm>
              <a:off x="4866948" y="998837"/>
              <a:ext cx="498807" cy="2221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Isosceles Triangle 62">
              <a:extLst>
                <a:ext uri="{FF2B5EF4-FFF2-40B4-BE49-F238E27FC236}">
                  <a16:creationId xmlns:a16="http://schemas.microsoft.com/office/drawing/2014/main" id="{5A6D8EC0-B1C0-4924-A920-569192C936E7}"/>
                </a:ext>
              </a:extLst>
            </p:cNvPr>
            <p:cNvSpPr/>
            <p:nvPr/>
          </p:nvSpPr>
          <p:spPr>
            <a:xfrm rot="16200000">
              <a:off x="5249090" y="1042695"/>
              <a:ext cx="98935" cy="134395"/>
            </a:xfrm>
            <a:prstGeom prst="triangl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Isosceles Triangle 63">
              <a:extLst>
                <a:ext uri="{FF2B5EF4-FFF2-40B4-BE49-F238E27FC236}">
                  <a16:creationId xmlns:a16="http://schemas.microsoft.com/office/drawing/2014/main" id="{6BDCA376-0D20-4CBE-809C-DFE784812FF5}"/>
                </a:ext>
              </a:extLst>
            </p:cNvPr>
            <p:cNvSpPr/>
            <p:nvPr/>
          </p:nvSpPr>
          <p:spPr>
            <a:xfrm rot="5400000" flipH="1">
              <a:off x="4885505" y="1042695"/>
              <a:ext cx="98935" cy="134395"/>
            </a:xfrm>
            <a:prstGeom prst="triangl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Line 9">
            <a:extLst>
              <a:ext uri="{FF2B5EF4-FFF2-40B4-BE49-F238E27FC236}">
                <a16:creationId xmlns:a16="http://schemas.microsoft.com/office/drawing/2014/main" id="{B7637097-70E1-4230-8C89-29F4002EC35E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8125276" y="3666182"/>
            <a:ext cx="0" cy="10094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" name="Text Box 73">
            <a:extLst>
              <a:ext uri="{FF2B5EF4-FFF2-40B4-BE49-F238E27FC236}">
                <a16:creationId xmlns:a16="http://schemas.microsoft.com/office/drawing/2014/main" id="{5666686A-6DD6-4B8F-A3F2-0FF5EBA55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8301" y="3850326"/>
            <a:ext cx="190262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data_avail_for_venv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3" name="Text Box 73">
            <a:extLst>
              <a:ext uri="{FF2B5EF4-FFF2-40B4-BE49-F238E27FC236}">
                <a16:creationId xmlns:a16="http://schemas.microsoft.com/office/drawing/2014/main" id="{50C91BE6-2CCA-4871-84CF-E22E8D7BE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1519" y="2861846"/>
            <a:ext cx="255668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can_accept_data_from_</a:t>
            </a:r>
            <a:r>
              <a:rPr lang="en-US" sz="1600" dirty="0" err="1"/>
              <a:t>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7" name="Line 9">
            <a:extLst>
              <a:ext uri="{FF2B5EF4-FFF2-40B4-BE49-F238E27FC236}">
                <a16:creationId xmlns:a16="http://schemas.microsoft.com/office/drawing/2014/main" id="{1FA60F68-D33B-4BAB-9F9A-4B5F57C29E2E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7890713" y="2777720"/>
            <a:ext cx="0" cy="7632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192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E2D4A-F6FC-4886-AE56-5D19C83E8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Done with MS v2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650A8-913A-4B86-8CA9-E16A53620B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 operation is reasonably </a:t>
            </a:r>
            <a:r>
              <a:rPr lang="en-US" dirty="0" err="1"/>
              <a:t>straightforwards</a:t>
            </a:r>
            <a:endParaRPr lang="en-US" dirty="0"/>
          </a:p>
          <a:p>
            <a:r>
              <a:rPr lang="en-US" dirty="0"/>
              <a:t>And the timing is reasonable</a:t>
            </a:r>
          </a:p>
          <a:p>
            <a:pPr lvl="1"/>
            <a:r>
              <a:rPr lang="en-US" dirty="0"/>
              <a:t>Packets move one hop every cycle</a:t>
            </a:r>
          </a:p>
          <a:p>
            <a:pPr lvl="1"/>
            <a:r>
              <a:rPr lang="en-US" dirty="0"/>
              <a:t>I.e., move through one MS every cycle</a:t>
            </a:r>
          </a:p>
          <a:p>
            <a:r>
              <a:rPr lang="en-US" dirty="0"/>
              <a:t>Next problem is bigger</a:t>
            </a:r>
          </a:p>
          <a:p>
            <a:pPr lvl="1"/>
            <a:r>
              <a:rPr lang="en-US" dirty="0"/>
              <a:t>Can our mesh handle &gt;1 packet at a time?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E5A18E-82BF-4B49-8021-CE644E1FE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</p:spTree>
    <p:extLst>
      <p:ext uri="{BB962C8B-B14F-4D97-AF65-F5344CB8AC3E}">
        <p14:creationId xmlns:p14="http://schemas.microsoft.com/office/powerpoint/2010/main" val="532922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73FC8853-C13E-4696-A0D0-11EF04CCC734}"/>
              </a:ext>
            </a:extLst>
          </p:cNvPr>
          <p:cNvCxnSpPr>
            <a:cxnSpLocks/>
          </p:cNvCxnSpPr>
          <p:nvPr/>
        </p:nvCxnSpPr>
        <p:spPr>
          <a:xfrm flipH="1">
            <a:off x="5294744" y="1941944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48507B72-1E15-42C4-AA35-E318121D8451}"/>
              </a:ext>
            </a:extLst>
          </p:cNvPr>
          <p:cNvCxnSpPr>
            <a:cxnSpLocks/>
          </p:cNvCxnSpPr>
          <p:nvPr/>
        </p:nvCxnSpPr>
        <p:spPr>
          <a:xfrm>
            <a:off x="3998743" y="1940166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E4B1E3A8-3AEC-446D-81AB-A7CD4FDF0DBB}"/>
              </a:ext>
            </a:extLst>
          </p:cNvPr>
          <p:cNvCxnSpPr>
            <a:cxnSpLocks/>
          </p:cNvCxnSpPr>
          <p:nvPr/>
        </p:nvCxnSpPr>
        <p:spPr>
          <a:xfrm>
            <a:off x="1297633" y="1939635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F926B32D-E6F2-44FD-8612-2ED65C48FB07}"/>
              </a:ext>
            </a:extLst>
          </p:cNvPr>
          <p:cNvCxnSpPr>
            <a:cxnSpLocks/>
          </p:cNvCxnSpPr>
          <p:nvPr/>
        </p:nvCxnSpPr>
        <p:spPr>
          <a:xfrm>
            <a:off x="2627815" y="1939638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63A1EAFA-288B-4D82-9F74-772D57197A80}"/>
              </a:ext>
            </a:extLst>
          </p:cNvPr>
          <p:cNvCxnSpPr>
            <a:cxnSpLocks/>
          </p:cNvCxnSpPr>
          <p:nvPr/>
        </p:nvCxnSpPr>
        <p:spPr>
          <a:xfrm>
            <a:off x="457202" y="1942373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9A932E87-15E3-42E3-A4CF-DB2AA79FB4CA}"/>
              </a:ext>
            </a:extLst>
          </p:cNvPr>
          <p:cNvCxnSpPr>
            <a:cxnSpLocks/>
          </p:cNvCxnSpPr>
          <p:nvPr/>
        </p:nvCxnSpPr>
        <p:spPr>
          <a:xfrm flipH="1">
            <a:off x="457201" y="1524000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D5B17892-95AA-4F6C-9DDB-1B7E56FAD1E2}"/>
              </a:ext>
            </a:extLst>
          </p:cNvPr>
          <p:cNvCxnSpPr>
            <a:cxnSpLocks/>
          </p:cNvCxnSpPr>
          <p:nvPr/>
        </p:nvCxnSpPr>
        <p:spPr>
          <a:xfrm flipV="1">
            <a:off x="457200" y="15240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FE385E9D-CC5D-464D-9C89-E7F4752F70B7}"/>
              </a:ext>
            </a:extLst>
          </p:cNvPr>
          <p:cNvCxnSpPr>
            <a:cxnSpLocks/>
          </p:cNvCxnSpPr>
          <p:nvPr/>
        </p:nvCxnSpPr>
        <p:spPr>
          <a:xfrm flipV="1">
            <a:off x="5486400" y="15240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873E5C2A-23DC-4D73-B3E4-4C5B4D400656}"/>
              </a:ext>
            </a:extLst>
          </p:cNvPr>
          <p:cNvCxnSpPr>
            <a:cxnSpLocks/>
          </p:cNvCxnSpPr>
          <p:nvPr/>
        </p:nvCxnSpPr>
        <p:spPr>
          <a:xfrm flipH="1">
            <a:off x="5294744" y="2971371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8A2B0CDB-350B-46DC-91D1-288329F2C5D1}"/>
              </a:ext>
            </a:extLst>
          </p:cNvPr>
          <p:cNvCxnSpPr>
            <a:cxnSpLocks/>
          </p:cNvCxnSpPr>
          <p:nvPr/>
        </p:nvCxnSpPr>
        <p:spPr>
          <a:xfrm>
            <a:off x="3998743" y="2969593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9B232567-7FFC-46C6-8F27-2EF07725488B}"/>
              </a:ext>
            </a:extLst>
          </p:cNvPr>
          <p:cNvCxnSpPr>
            <a:cxnSpLocks/>
          </p:cNvCxnSpPr>
          <p:nvPr/>
        </p:nvCxnSpPr>
        <p:spPr>
          <a:xfrm>
            <a:off x="1297633" y="2969062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9B9A561B-63AD-40C8-9661-A783B23B2F98}"/>
              </a:ext>
            </a:extLst>
          </p:cNvPr>
          <p:cNvCxnSpPr>
            <a:cxnSpLocks/>
          </p:cNvCxnSpPr>
          <p:nvPr/>
        </p:nvCxnSpPr>
        <p:spPr>
          <a:xfrm>
            <a:off x="2627815" y="2969065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EC878FDD-5D90-4658-BFDE-FC6DFEC8E6C8}"/>
              </a:ext>
            </a:extLst>
          </p:cNvPr>
          <p:cNvCxnSpPr>
            <a:cxnSpLocks/>
          </p:cNvCxnSpPr>
          <p:nvPr/>
        </p:nvCxnSpPr>
        <p:spPr>
          <a:xfrm>
            <a:off x="457202" y="2971800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15155DD2-E2BA-4E9C-9B76-B0D6DF87D093}"/>
              </a:ext>
            </a:extLst>
          </p:cNvPr>
          <p:cNvCxnSpPr>
            <a:cxnSpLocks/>
          </p:cNvCxnSpPr>
          <p:nvPr/>
        </p:nvCxnSpPr>
        <p:spPr>
          <a:xfrm flipH="1">
            <a:off x="457201" y="2553427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DA6A9740-E5FB-44CD-AF91-343771FD1271}"/>
              </a:ext>
            </a:extLst>
          </p:cNvPr>
          <p:cNvCxnSpPr>
            <a:cxnSpLocks/>
          </p:cNvCxnSpPr>
          <p:nvPr/>
        </p:nvCxnSpPr>
        <p:spPr>
          <a:xfrm flipV="1">
            <a:off x="457200" y="2553427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CBD3134D-F278-4801-9283-05042B37C372}"/>
              </a:ext>
            </a:extLst>
          </p:cNvPr>
          <p:cNvCxnSpPr>
            <a:cxnSpLocks/>
          </p:cNvCxnSpPr>
          <p:nvPr/>
        </p:nvCxnSpPr>
        <p:spPr>
          <a:xfrm flipV="1">
            <a:off x="5486400" y="2553427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2E3B3D66-44EF-4254-B34C-793D4926197C}"/>
              </a:ext>
            </a:extLst>
          </p:cNvPr>
          <p:cNvCxnSpPr>
            <a:cxnSpLocks/>
          </p:cNvCxnSpPr>
          <p:nvPr/>
        </p:nvCxnSpPr>
        <p:spPr>
          <a:xfrm flipH="1">
            <a:off x="5294744" y="4105135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50B2037D-D099-4209-B854-72FD4ECEB03A}"/>
              </a:ext>
            </a:extLst>
          </p:cNvPr>
          <p:cNvCxnSpPr>
            <a:cxnSpLocks/>
          </p:cNvCxnSpPr>
          <p:nvPr/>
        </p:nvCxnSpPr>
        <p:spPr>
          <a:xfrm flipH="1">
            <a:off x="5294744" y="5218544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5AB93A2A-D60C-46AC-BB02-03FB742B31B5}"/>
              </a:ext>
            </a:extLst>
          </p:cNvPr>
          <p:cNvCxnSpPr/>
          <p:nvPr/>
        </p:nvCxnSpPr>
        <p:spPr>
          <a:xfrm flipV="1">
            <a:off x="5073870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71878902-2B68-4236-8F37-C7E4B39B9A45}"/>
              </a:ext>
            </a:extLst>
          </p:cNvPr>
          <p:cNvCxnSpPr>
            <a:cxnSpLocks/>
          </p:cNvCxnSpPr>
          <p:nvPr/>
        </p:nvCxnSpPr>
        <p:spPr>
          <a:xfrm flipV="1">
            <a:off x="5077045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EDF9FD2E-2D98-41E4-B325-3750CD80C8C9}"/>
              </a:ext>
            </a:extLst>
          </p:cNvPr>
          <p:cNvCxnSpPr>
            <a:cxnSpLocks/>
          </p:cNvCxnSpPr>
          <p:nvPr/>
        </p:nvCxnSpPr>
        <p:spPr>
          <a:xfrm flipH="1" flipV="1">
            <a:off x="5101048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650765D2-BEAE-48C8-B88B-6110EE26CF08}"/>
              </a:ext>
            </a:extLst>
          </p:cNvPr>
          <p:cNvCxnSpPr>
            <a:cxnSpLocks/>
          </p:cNvCxnSpPr>
          <p:nvPr/>
        </p:nvCxnSpPr>
        <p:spPr>
          <a:xfrm flipH="1" flipV="1">
            <a:off x="5092342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A0CE352B-A8E3-47D1-8F04-A899E36936CF}"/>
              </a:ext>
            </a:extLst>
          </p:cNvPr>
          <p:cNvCxnSpPr>
            <a:cxnSpLocks/>
          </p:cNvCxnSpPr>
          <p:nvPr/>
        </p:nvCxnSpPr>
        <p:spPr>
          <a:xfrm flipV="1">
            <a:off x="5105400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44853198-83DA-4D0C-B588-099DBBC00102}"/>
              </a:ext>
            </a:extLst>
          </p:cNvPr>
          <p:cNvCxnSpPr>
            <a:cxnSpLocks/>
          </p:cNvCxnSpPr>
          <p:nvPr/>
        </p:nvCxnSpPr>
        <p:spPr>
          <a:xfrm flipV="1">
            <a:off x="4696045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8CA4961B-058A-42AC-B81D-146770D61684}"/>
              </a:ext>
            </a:extLst>
          </p:cNvPr>
          <p:cNvCxnSpPr>
            <a:cxnSpLocks/>
          </p:cNvCxnSpPr>
          <p:nvPr/>
        </p:nvCxnSpPr>
        <p:spPr>
          <a:xfrm flipH="1">
            <a:off x="4696045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D46D7A44-E524-425D-9D8F-C93C2FD9064E}"/>
              </a:ext>
            </a:extLst>
          </p:cNvPr>
          <p:cNvCxnSpPr>
            <a:cxnSpLocks/>
          </p:cNvCxnSpPr>
          <p:nvPr/>
        </p:nvCxnSpPr>
        <p:spPr>
          <a:xfrm flipH="1">
            <a:off x="4696046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03DC66FF-A7C5-4AAC-BD45-8BA074F8FF09}"/>
              </a:ext>
            </a:extLst>
          </p:cNvPr>
          <p:cNvCxnSpPr/>
          <p:nvPr/>
        </p:nvCxnSpPr>
        <p:spPr>
          <a:xfrm flipV="1">
            <a:off x="3702270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3DBE8BF9-DF3C-4739-8A64-50AB3EA37AE7}"/>
              </a:ext>
            </a:extLst>
          </p:cNvPr>
          <p:cNvCxnSpPr>
            <a:cxnSpLocks/>
          </p:cNvCxnSpPr>
          <p:nvPr/>
        </p:nvCxnSpPr>
        <p:spPr>
          <a:xfrm flipV="1">
            <a:off x="3705445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C896EDA4-6F65-4C47-A00F-10DDEDD6C6AD}"/>
              </a:ext>
            </a:extLst>
          </p:cNvPr>
          <p:cNvCxnSpPr>
            <a:cxnSpLocks/>
          </p:cNvCxnSpPr>
          <p:nvPr/>
        </p:nvCxnSpPr>
        <p:spPr>
          <a:xfrm flipH="1" flipV="1">
            <a:off x="3729448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04B8F4E8-5494-4BB6-A4C4-62D56435A8AE}"/>
              </a:ext>
            </a:extLst>
          </p:cNvPr>
          <p:cNvCxnSpPr>
            <a:cxnSpLocks/>
          </p:cNvCxnSpPr>
          <p:nvPr/>
        </p:nvCxnSpPr>
        <p:spPr>
          <a:xfrm flipH="1" flipV="1">
            <a:off x="3720742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3369BA12-8B05-4570-BEFE-21C9386C080C}"/>
              </a:ext>
            </a:extLst>
          </p:cNvPr>
          <p:cNvCxnSpPr>
            <a:cxnSpLocks/>
          </p:cNvCxnSpPr>
          <p:nvPr/>
        </p:nvCxnSpPr>
        <p:spPr>
          <a:xfrm flipV="1">
            <a:off x="3733800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C03384C5-A320-4BF6-9B85-7EFCB185CDC8}"/>
              </a:ext>
            </a:extLst>
          </p:cNvPr>
          <p:cNvCxnSpPr>
            <a:cxnSpLocks/>
          </p:cNvCxnSpPr>
          <p:nvPr/>
        </p:nvCxnSpPr>
        <p:spPr>
          <a:xfrm flipV="1">
            <a:off x="3324445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E15D9D9E-F0F3-464E-9807-B4562B18BE1F}"/>
              </a:ext>
            </a:extLst>
          </p:cNvPr>
          <p:cNvCxnSpPr>
            <a:cxnSpLocks/>
          </p:cNvCxnSpPr>
          <p:nvPr/>
        </p:nvCxnSpPr>
        <p:spPr>
          <a:xfrm flipH="1">
            <a:off x="3324445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991AAFE5-7E49-4872-9A0A-2C86BF23F5D2}"/>
              </a:ext>
            </a:extLst>
          </p:cNvPr>
          <p:cNvCxnSpPr>
            <a:cxnSpLocks/>
          </p:cNvCxnSpPr>
          <p:nvPr/>
        </p:nvCxnSpPr>
        <p:spPr>
          <a:xfrm flipH="1">
            <a:off x="3324446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E217CAED-BAA4-472D-835B-41CF5C6DCAD4}"/>
              </a:ext>
            </a:extLst>
          </p:cNvPr>
          <p:cNvCxnSpPr/>
          <p:nvPr/>
        </p:nvCxnSpPr>
        <p:spPr>
          <a:xfrm flipV="1">
            <a:off x="2359025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1741F09C-11A8-4E9A-8FD1-0B65E0BC583C}"/>
              </a:ext>
            </a:extLst>
          </p:cNvPr>
          <p:cNvCxnSpPr>
            <a:cxnSpLocks/>
          </p:cNvCxnSpPr>
          <p:nvPr/>
        </p:nvCxnSpPr>
        <p:spPr>
          <a:xfrm flipV="1">
            <a:off x="2362200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C5B091DB-DD94-4E21-AFAA-DC7C21B1D6E2}"/>
              </a:ext>
            </a:extLst>
          </p:cNvPr>
          <p:cNvCxnSpPr>
            <a:cxnSpLocks/>
          </p:cNvCxnSpPr>
          <p:nvPr/>
        </p:nvCxnSpPr>
        <p:spPr>
          <a:xfrm flipH="1" flipV="1">
            <a:off x="2386203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6619C324-43EF-4185-B79A-F66529CBE10B}"/>
              </a:ext>
            </a:extLst>
          </p:cNvPr>
          <p:cNvCxnSpPr>
            <a:cxnSpLocks/>
          </p:cNvCxnSpPr>
          <p:nvPr/>
        </p:nvCxnSpPr>
        <p:spPr>
          <a:xfrm flipH="1" flipV="1">
            <a:off x="2377497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4FDD9E19-9EC4-45FD-9EE2-75D8583B9839}"/>
              </a:ext>
            </a:extLst>
          </p:cNvPr>
          <p:cNvCxnSpPr>
            <a:cxnSpLocks/>
          </p:cNvCxnSpPr>
          <p:nvPr/>
        </p:nvCxnSpPr>
        <p:spPr>
          <a:xfrm flipV="1">
            <a:off x="2390555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BEAC14DF-E26E-4CD9-8A52-2C999759E340}"/>
              </a:ext>
            </a:extLst>
          </p:cNvPr>
          <p:cNvCxnSpPr>
            <a:cxnSpLocks/>
          </p:cNvCxnSpPr>
          <p:nvPr/>
        </p:nvCxnSpPr>
        <p:spPr>
          <a:xfrm flipV="1">
            <a:off x="1981200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70871159-345B-48FD-A3D3-F90FF9A3732A}"/>
              </a:ext>
            </a:extLst>
          </p:cNvPr>
          <p:cNvCxnSpPr>
            <a:cxnSpLocks/>
          </p:cNvCxnSpPr>
          <p:nvPr/>
        </p:nvCxnSpPr>
        <p:spPr>
          <a:xfrm flipH="1">
            <a:off x="1981200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585F5CB9-A2A3-49F9-8AA0-CBFA6DD4BEDC}"/>
              </a:ext>
            </a:extLst>
          </p:cNvPr>
          <p:cNvCxnSpPr>
            <a:cxnSpLocks/>
          </p:cNvCxnSpPr>
          <p:nvPr/>
        </p:nvCxnSpPr>
        <p:spPr>
          <a:xfrm flipH="1">
            <a:off x="1981201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61C9761-EB91-4C99-899B-40BD1D43F6F0}"/>
              </a:ext>
            </a:extLst>
          </p:cNvPr>
          <p:cNvCxnSpPr/>
          <p:nvPr/>
        </p:nvCxnSpPr>
        <p:spPr>
          <a:xfrm flipV="1">
            <a:off x="987425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373C11A-8CE7-44D7-BB34-CDC2BBF09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packets at once – easy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D3764-E70E-4EA7-ADF0-4E47A866D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8620" y="1676400"/>
            <a:ext cx="3577088" cy="1292662"/>
          </a:xfrm>
        </p:spPr>
        <p:txBody>
          <a:bodyPr/>
          <a:lstStyle/>
          <a:p>
            <a:r>
              <a:rPr lang="en-US" dirty="0"/>
              <a:t>Route from 01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13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Route from 23 → 30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ADC373-7194-4753-AD2D-64ECDA9C1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97FF8A9-78D3-404B-A7A5-40C74DF0CF5A}"/>
              </a:ext>
            </a:extLst>
          </p:cNvPr>
          <p:cNvCxnSpPr>
            <a:cxnSpLocks/>
          </p:cNvCxnSpPr>
          <p:nvPr/>
        </p:nvCxnSpPr>
        <p:spPr>
          <a:xfrm flipV="1">
            <a:off x="990600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77EC30A-1C9B-4AA9-B629-9CC1A904483A}"/>
              </a:ext>
            </a:extLst>
          </p:cNvPr>
          <p:cNvCxnSpPr>
            <a:cxnSpLocks/>
            <a:endCxn id="43" idx="2"/>
          </p:cNvCxnSpPr>
          <p:nvPr/>
        </p:nvCxnSpPr>
        <p:spPr>
          <a:xfrm flipH="1" flipV="1">
            <a:off x="1014603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503162C3-76BA-40D2-8A02-B8A7A16760B8}"/>
              </a:ext>
            </a:extLst>
          </p:cNvPr>
          <p:cNvSpPr txBox="1"/>
          <p:nvPr/>
        </p:nvSpPr>
        <p:spPr>
          <a:xfrm>
            <a:off x="722868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22B9F23-725D-415F-8412-296AD5A1F064}"/>
              </a:ext>
            </a:extLst>
          </p:cNvPr>
          <p:cNvSpPr txBox="1"/>
          <p:nvPr/>
        </p:nvSpPr>
        <p:spPr>
          <a:xfrm>
            <a:off x="2061754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A0D32D0-BE2B-47E4-8658-3F47F7B9FA74}"/>
              </a:ext>
            </a:extLst>
          </p:cNvPr>
          <p:cNvSpPr txBox="1"/>
          <p:nvPr/>
        </p:nvSpPr>
        <p:spPr>
          <a:xfrm>
            <a:off x="3433354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02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4014A40-7120-405E-BE5B-F2260BDE5C5A}"/>
              </a:ext>
            </a:extLst>
          </p:cNvPr>
          <p:cNvSpPr txBox="1"/>
          <p:nvPr/>
        </p:nvSpPr>
        <p:spPr>
          <a:xfrm>
            <a:off x="4804954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03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9213A01-D188-42EC-95FD-0EBD0295FB3E}"/>
              </a:ext>
            </a:extLst>
          </p:cNvPr>
          <p:cNvSpPr txBox="1"/>
          <p:nvPr/>
        </p:nvSpPr>
        <p:spPr>
          <a:xfrm>
            <a:off x="727220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83F3BB1-C875-4D68-8EA7-347FFB95235C}"/>
              </a:ext>
            </a:extLst>
          </p:cNvPr>
          <p:cNvSpPr txBox="1"/>
          <p:nvPr/>
        </p:nvSpPr>
        <p:spPr>
          <a:xfrm>
            <a:off x="2066106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97D3498-8F95-4114-A561-2AD04BCBFC87}"/>
              </a:ext>
            </a:extLst>
          </p:cNvPr>
          <p:cNvSpPr txBox="1"/>
          <p:nvPr/>
        </p:nvSpPr>
        <p:spPr>
          <a:xfrm>
            <a:off x="3437706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12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5DC6C28-B79F-46F3-A0A4-37DCAB15C4D3}"/>
              </a:ext>
            </a:extLst>
          </p:cNvPr>
          <p:cNvSpPr txBox="1"/>
          <p:nvPr/>
        </p:nvSpPr>
        <p:spPr>
          <a:xfrm>
            <a:off x="4809306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13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07A3E18-B9D2-45B9-8AB1-DEDE4303E829}"/>
              </a:ext>
            </a:extLst>
          </p:cNvPr>
          <p:cNvSpPr txBox="1"/>
          <p:nvPr/>
        </p:nvSpPr>
        <p:spPr>
          <a:xfrm>
            <a:off x="718514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3756372-2071-4054-AB75-60C79C45B9CA}"/>
              </a:ext>
            </a:extLst>
          </p:cNvPr>
          <p:cNvSpPr txBox="1"/>
          <p:nvPr/>
        </p:nvSpPr>
        <p:spPr>
          <a:xfrm>
            <a:off x="2057400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10D39E9-D981-4E44-A44B-7C2F3F72C9F8}"/>
              </a:ext>
            </a:extLst>
          </p:cNvPr>
          <p:cNvSpPr txBox="1"/>
          <p:nvPr/>
        </p:nvSpPr>
        <p:spPr>
          <a:xfrm>
            <a:off x="3429000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5194A3C-E1BF-4007-94EA-B1D8D744E8BE}"/>
              </a:ext>
            </a:extLst>
          </p:cNvPr>
          <p:cNvSpPr txBox="1"/>
          <p:nvPr/>
        </p:nvSpPr>
        <p:spPr>
          <a:xfrm>
            <a:off x="4800600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23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41AE678-28A0-4E06-9318-5E21172B260A}"/>
              </a:ext>
            </a:extLst>
          </p:cNvPr>
          <p:cNvSpPr txBox="1"/>
          <p:nvPr/>
        </p:nvSpPr>
        <p:spPr>
          <a:xfrm>
            <a:off x="727218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13418E5-2BAF-4951-AAD6-5076BEB67626}"/>
              </a:ext>
            </a:extLst>
          </p:cNvPr>
          <p:cNvSpPr txBox="1"/>
          <p:nvPr/>
        </p:nvSpPr>
        <p:spPr>
          <a:xfrm>
            <a:off x="2066104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DA4AFD1-9CC6-4EF1-89C2-ACAB400226F9}"/>
              </a:ext>
            </a:extLst>
          </p:cNvPr>
          <p:cNvSpPr txBox="1"/>
          <p:nvPr/>
        </p:nvSpPr>
        <p:spPr>
          <a:xfrm>
            <a:off x="3437704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32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A53DA7F-7814-4C0C-85FD-06472239FCE9}"/>
              </a:ext>
            </a:extLst>
          </p:cNvPr>
          <p:cNvSpPr txBox="1"/>
          <p:nvPr/>
        </p:nvSpPr>
        <p:spPr>
          <a:xfrm>
            <a:off x="4809304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33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D45BB343-CDE8-4103-BDCA-3DA91C77F7B7}"/>
              </a:ext>
            </a:extLst>
          </p:cNvPr>
          <p:cNvCxnSpPr>
            <a:cxnSpLocks/>
            <a:endCxn id="47" idx="2"/>
          </p:cNvCxnSpPr>
          <p:nvPr/>
        </p:nvCxnSpPr>
        <p:spPr>
          <a:xfrm flipH="1" flipV="1">
            <a:off x="1005897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A7B72B50-9AD6-4AC9-AE0A-6C6CE8BC87D3}"/>
              </a:ext>
            </a:extLst>
          </p:cNvPr>
          <p:cNvCxnSpPr>
            <a:cxnSpLocks/>
          </p:cNvCxnSpPr>
          <p:nvPr/>
        </p:nvCxnSpPr>
        <p:spPr>
          <a:xfrm flipV="1">
            <a:off x="1018955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ABD05F5A-3F64-4C41-BF72-58B840428DDE}"/>
              </a:ext>
            </a:extLst>
          </p:cNvPr>
          <p:cNvCxnSpPr>
            <a:cxnSpLocks/>
          </p:cNvCxnSpPr>
          <p:nvPr/>
        </p:nvCxnSpPr>
        <p:spPr>
          <a:xfrm>
            <a:off x="3998743" y="5216766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925C4F6A-50B7-4FE1-9A27-D26A7003FCC4}"/>
              </a:ext>
            </a:extLst>
          </p:cNvPr>
          <p:cNvCxnSpPr>
            <a:cxnSpLocks/>
          </p:cNvCxnSpPr>
          <p:nvPr/>
        </p:nvCxnSpPr>
        <p:spPr>
          <a:xfrm>
            <a:off x="1297633" y="5216235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D1DB8739-624D-4F88-8006-03F4CBA5C5FF}"/>
              </a:ext>
            </a:extLst>
          </p:cNvPr>
          <p:cNvCxnSpPr>
            <a:cxnSpLocks/>
          </p:cNvCxnSpPr>
          <p:nvPr/>
        </p:nvCxnSpPr>
        <p:spPr>
          <a:xfrm>
            <a:off x="2627815" y="5216238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2800EC72-DACA-4FE6-A8B6-E697465FD414}"/>
              </a:ext>
            </a:extLst>
          </p:cNvPr>
          <p:cNvCxnSpPr>
            <a:cxnSpLocks/>
          </p:cNvCxnSpPr>
          <p:nvPr/>
        </p:nvCxnSpPr>
        <p:spPr>
          <a:xfrm>
            <a:off x="457202" y="5218973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B93EFD72-1520-4DE0-91B6-A287320F9A13}"/>
              </a:ext>
            </a:extLst>
          </p:cNvPr>
          <p:cNvCxnSpPr>
            <a:cxnSpLocks/>
          </p:cNvCxnSpPr>
          <p:nvPr/>
        </p:nvCxnSpPr>
        <p:spPr>
          <a:xfrm flipV="1">
            <a:off x="609600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FE7B237D-729A-44F4-A2AA-C9AFC318E5AE}"/>
              </a:ext>
            </a:extLst>
          </p:cNvPr>
          <p:cNvCxnSpPr>
            <a:cxnSpLocks/>
          </p:cNvCxnSpPr>
          <p:nvPr/>
        </p:nvCxnSpPr>
        <p:spPr>
          <a:xfrm flipH="1">
            <a:off x="609600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EF287097-3ADE-4529-A198-EC712C8DCA1C}"/>
              </a:ext>
            </a:extLst>
          </p:cNvPr>
          <p:cNvCxnSpPr>
            <a:cxnSpLocks/>
          </p:cNvCxnSpPr>
          <p:nvPr/>
        </p:nvCxnSpPr>
        <p:spPr>
          <a:xfrm flipH="1">
            <a:off x="609601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A0E902DD-52CB-44EC-9A36-F403F647EB86}"/>
              </a:ext>
            </a:extLst>
          </p:cNvPr>
          <p:cNvCxnSpPr>
            <a:cxnSpLocks/>
          </p:cNvCxnSpPr>
          <p:nvPr/>
        </p:nvCxnSpPr>
        <p:spPr>
          <a:xfrm flipH="1">
            <a:off x="457201" y="4800600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63742432-36A1-4536-80BF-B51F321D0500}"/>
              </a:ext>
            </a:extLst>
          </p:cNvPr>
          <p:cNvCxnSpPr>
            <a:cxnSpLocks/>
          </p:cNvCxnSpPr>
          <p:nvPr/>
        </p:nvCxnSpPr>
        <p:spPr>
          <a:xfrm flipV="1">
            <a:off x="457200" y="48006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C15152AC-946B-4DD0-B8F1-175CC1695A9E}"/>
              </a:ext>
            </a:extLst>
          </p:cNvPr>
          <p:cNvCxnSpPr>
            <a:cxnSpLocks/>
          </p:cNvCxnSpPr>
          <p:nvPr/>
        </p:nvCxnSpPr>
        <p:spPr>
          <a:xfrm flipV="1">
            <a:off x="5486400" y="48006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79550232-059B-4976-9ED5-3D0EB6A02639}"/>
              </a:ext>
            </a:extLst>
          </p:cNvPr>
          <p:cNvCxnSpPr>
            <a:cxnSpLocks/>
          </p:cNvCxnSpPr>
          <p:nvPr/>
        </p:nvCxnSpPr>
        <p:spPr>
          <a:xfrm>
            <a:off x="3998743" y="4103357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F474E944-3564-4E3A-B12F-8D04F3E6CD05}"/>
              </a:ext>
            </a:extLst>
          </p:cNvPr>
          <p:cNvCxnSpPr>
            <a:cxnSpLocks/>
          </p:cNvCxnSpPr>
          <p:nvPr/>
        </p:nvCxnSpPr>
        <p:spPr>
          <a:xfrm>
            <a:off x="1297633" y="4102826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DA86B892-6392-47B8-B892-4A362C0F7F85}"/>
              </a:ext>
            </a:extLst>
          </p:cNvPr>
          <p:cNvCxnSpPr>
            <a:cxnSpLocks/>
          </p:cNvCxnSpPr>
          <p:nvPr/>
        </p:nvCxnSpPr>
        <p:spPr>
          <a:xfrm>
            <a:off x="2627815" y="4102829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C7759519-D95D-4B8D-92EB-E72CB3778C5F}"/>
              </a:ext>
            </a:extLst>
          </p:cNvPr>
          <p:cNvCxnSpPr>
            <a:cxnSpLocks/>
          </p:cNvCxnSpPr>
          <p:nvPr/>
        </p:nvCxnSpPr>
        <p:spPr>
          <a:xfrm>
            <a:off x="457202" y="4105564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0BBB59DD-253F-48B1-B4B2-3210F870E7EB}"/>
              </a:ext>
            </a:extLst>
          </p:cNvPr>
          <p:cNvCxnSpPr>
            <a:cxnSpLocks/>
          </p:cNvCxnSpPr>
          <p:nvPr/>
        </p:nvCxnSpPr>
        <p:spPr>
          <a:xfrm flipH="1">
            <a:off x="457201" y="3687191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91929C40-DE72-487D-892D-F085159AD62A}"/>
              </a:ext>
            </a:extLst>
          </p:cNvPr>
          <p:cNvCxnSpPr>
            <a:cxnSpLocks/>
          </p:cNvCxnSpPr>
          <p:nvPr/>
        </p:nvCxnSpPr>
        <p:spPr>
          <a:xfrm flipV="1">
            <a:off x="457200" y="3687191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A762343E-8348-48D9-8311-113EAA5D2184}"/>
              </a:ext>
            </a:extLst>
          </p:cNvPr>
          <p:cNvCxnSpPr>
            <a:cxnSpLocks/>
          </p:cNvCxnSpPr>
          <p:nvPr/>
        </p:nvCxnSpPr>
        <p:spPr>
          <a:xfrm flipV="1">
            <a:off x="5486400" y="3687191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72279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73FC8853-C13E-4696-A0D0-11EF04CCC734}"/>
              </a:ext>
            </a:extLst>
          </p:cNvPr>
          <p:cNvCxnSpPr>
            <a:cxnSpLocks/>
          </p:cNvCxnSpPr>
          <p:nvPr/>
        </p:nvCxnSpPr>
        <p:spPr>
          <a:xfrm flipH="1">
            <a:off x="5294744" y="1941944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48507B72-1E15-42C4-AA35-E318121D8451}"/>
              </a:ext>
            </a:extLst>
          </p:cNvPr>
          <p:cNvCxnSpPr>
            <a:cxnSpLocks/>
          </p:cNvCxnSpPr>
          <p:nvPr/>
        </p:nvCxnSpPr>
        <p:spPr>
          <a:xfrm>
            <a:off x="3998743" y="1940166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E4B1E3A8-3AEC-446D-81AB-A7CD4FDF0DBB}"/>
              </a:ext>
            </a:extLst>
          </p:cNvPr>
          <p:cNvCxnSpPr>
            <a:cxnSpLocks/>
          </p:cNvCxnSpPr>
          <p:nvPr/>
        </p:nvCxnSpPr>
        <p:spPr>
          <a:xfrm>
            <a:off x="1297633" y="1939635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F926B32D-E6F2-44FD-8612-2ED65C48FB07}"/>
              </a:ext>
            </a:extLst>
          </p:cNvPr>
          <p:cNvCxnSpPr>
            <a:cxnSpLocks/>
          </p:cNvCxnSpPr>
          <p:nvPr/>
        </p:nvCxnSpPr>
        <p:spPr>
          <a:xfrm>
            <a:off x="2627815" y="1939638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63A1EAFA-288B-4D82-9F74-772D57197A80}"/>
              </a:ext>
            </a:extLst>
          </p:cNvPr>
          <p:cNvCxnSpPr>
            <a:cxnSpLocks/>
          </p:cNvCxnSpPr>
          <p:nvPr/>
        </p:nvCxnSpPr>
        <p:spPr>
          <a:xfrm>
            <a:off x="457202" y="1942373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9A932E87-15E3-42E3-A4CF-DB2AA79FB4CA}"/>
              </a:ext>
            </a:extLst>
          </p:cNvPr>
          <p:cNvCxnSpPr>
            <a:cxnSpLocks/>
          </p:cNvCxnSpPr>
          <p:nvPr/>
        </p:nvCxnSpPr>
        <p:spPr>
          <a:xfrm flipH="1">
            <a:off x="457201" y="1524000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D5B17892-95AA-4F6C-9DDB-1B7E56FAD1E2}"/>
              </a:ext>
            </a:extLst>
          </p:cNvPr>
          <p:cNvCxnSpPr>
            <a:cxnSpLocks/>
          </p:cNvCxnSpPr>
          <p:nvPr/>
        </p:nvCxnSpPr>
        <p:spPr>
          <a:xfrm flipV="1">
            <a:off x="457200" y="15240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FE385E9D-CC5D-464D-9C89-E7F4752F70B7}"/>
              </a:ext>
            </a:extLst>
          </p:cNvPr>
          <p:cNvCxnSpPr>
            <a:cxnSpLocks/>
          </p:cNvCxnSpPr>
          <p:nvPr/>
        </p:nvCxnSpPr>
        <p:spPr>
          <a:xfrm flipV="1">
            <a:off x="5486400" y="15240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873E5C2A-23DC-4D73-B3E4-4C5B4D400656}"/>
              </a:ext>
            </a:extLst>
          </p:cNvPr>
          <p:cNvCxnSpPr>
            <a:cxnSpLocks/>
          </p:cNvCxnSpPr>
          <p:nvPr/>
        </p:nvCxnSpPr>
        <p:spPr>
          <a:xfrm flipH="1">
            <a:off x="5294744" y="2971371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8A2B0CDB-350B-46DC-91D1-288329F2C5D1}"/>
              </a:ext>
            </a:extLst>
          </p:cNvPr>
          <p:cNvCxnSpPr>
            <a:cxnSpLocks/>
          </p:cNvCxnSpPr>
          <p:nvPr/>
        </p:nvCxnSpPr>
        <p:spPr>
          <a:xfrm>
            <a:off x="3998743" y="2969593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9B232567-7FFC-46C6-8F27-2EF07725488B}"/>
              </a:ext>
            </a:extLst>
          </p:cNvPr>
          <p:cNvCxnSpPr>
            <a:cxnSpLocks/>
          </p:cNvCxnSpPr>
          <p:nvPr/>
        </p:nvCxnSpPr>
        <p:spPr>
          <a:xfrm>
            <a:off x="1297633" y="2969062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9B9A561B-63AD-40C8-9661-A783B23B2F98}"/>
              </a:ext>
            </a:extLst>
          </p:cNvPr>
          <p:cNvCxnSpPr>
            <a:cxnSpLocks/>
          </p:cNvCxnSpPr>
          <p:nvPr/>
        </p:nvCxnSpPr>
        <p:spPr>
          <a:xfrm>
            <a:off x="2627815" y="2969065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EC878FDD-5D90-4658-BFDE-FC6DFEC8E6C8}"/>
              </a:ext>
            </a:extLst>
          </p:cNvPr>
          <p:cNvCxnSpPr>
            <a:cxnSpLocks/>
          </p:cNvCxnSpPr>
          <p:nvPr/>
        </p:nvCxnSpPr>
        <p:spPr>
          <a:xfrm>
            <a:off x="457202" y="2971800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15155DD2-E2BA-4E9C-9B76-B0D6DF87D093}"/>
              </a:ext>
            </a:extLst>
          </p:cNvPr>
          <p:cNvCxnSpPr>
            <a:cxnSpLocks/>
          </p:cNvCxnSpPr>
          <p:nvPr/>
        </p:nvCxnSpPr>
        <p:spPr>
          <a:xfrm flipH="1">
            <a:off x="457201" y="2553427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DA6A9740-E5FB-44CD-AF91-343771FD1271}"/>
              </a:ext>
            </a:extLst>
          </p:cNvPr>
          <p:cNvCxnSpPr>
            <a:cxnSpLocks/>
          </p:cNvCxnSpPr>
          <p:nvPr/>
        </p:nvCxnSpPr>
        <p:spPr>
          <a:xfrm flipV="1">
            <a:off x="457200" y="2553427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CBD3134D-F278-4801-9283-05042B37C372}"/>
              </a:ext>
            </a:extLst>
          </p:cNvPr>
          <p:cNvCxnSpPr>
            <a:cxnSpLocks/>
          </p:cNvCxnSpPr>
          <p:nvPr/>
        </p:nvCxnSpPr>
        <p:spPr>
          <a:xfrm flipV="1">
            <a:off x="5486400" y="2553427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2E3B3D66-44EF-4254-B34C-793D4926197C}"/>
              </a:ext>
            </a:extLst>
          </p:cNvPr>
          <p:cNvCxnSpPr>
            <a:cxnSpLocks/>
          </p:cNvCxnSpPr>
          <p:nvPr/>
        </p:nvCxnSpPr>
        <p:spPr>
          <a:xfrm flipH="1">
            <a:off x="5294744" y="4105135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50B2037D-D099-4209-B854-72FD4ECEB03A}"/>
              </a:ext>
            </a:extLst>
          </p:cNvPr>
          <p:cNvCxnSpPr>
            <a:cxnSpLocks/>
          </p:cNvCxnSpPr>
          <p:nvPr/>
        </p:nvCxnSpPr>
        <p:spPr>
          <a:xfrm flipH="1">
            <a:off x="5294744" y="5218544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5AB93A2A-D60C-46AC-BB02-03FB742B31B5}"/>
              </a:ext>
            </a:extLst>
          </p:cNvPr>
          <p:cNvCxnSpPr/>
          <p:nvPr/>
        </p:nvCxnSpPr>
        <p:spPr>
          <a:xfrm flipV="1">
            <a:off x="5073870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71878902-2B68-4236-8F37-C7E4B39B9A45}"/>
              </a:ext>
            </a:extLst>
          </p:cNvPr>
          <p:cNvCxnSpPr>
            <a:cxnSpLocks/>
          </p:cNvCxnSpPr>
          <p:nvPr/>
        </p:nvCxnSpPr>
        <p:spPr>
          <a:xfrm flipV="1">
            <a:off x="5077045" y="2176253"/>
            <a:ext cx="0" cy="690465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EDF9FD2E-2D98-41E4-B325-3750CD80C8C9}"/>
              </a:ext>
            </a:extLst>
          </p:cNvPr>
          <p:cNvCxnSpPr>
            <a:cxnSpLocks/>
          </p:cNvCxnSpPr>
          <p:nvPr/>
        </p:nvCxnSpPr>
        <p:spPr>
          <a:xfrm flipH="1" flipV="1">
            <a:off x="5101048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650765D2-BEAE-48C8-B88B-6110EE26CF08}"/>
              </a:ext>
            </a:extLst>
          </p:cNvPr>
          <p:cNvCxnSpPr>
            <a:cxnSpLocks/>
          </p:cNvCxnSpPr>
          <p:nvPr/>
        </p:nvCxnSpPr>
        <p:spPr>
          <a:xfrm flipH="1" flipV="1">
            <a:off x="5092342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A0CE352B-A8E3-47D1-8F04-A899E36936CF}"/>
              </a:ext>
            </a:extLst>
          </p:cNvPr>
          <p:cNvCxnSpPr>
            <a:cxnSpLocks/>
          </p:cNvCxnSpPr>
          <p:nvPr/>
        </p:nvCxnSpPr>
        <p:spPr>
          <a:xfrm flipV="1">
            <a:off x="5105400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44853198-83DA-4D0C-B588-099DBBC00102}"/>
              </a:ext>
            </a:extLst>
          </p:cNvPr>
          <p:cNvCxnSpPr>
            <a:cxnSpLocks/>
          </p:cNvCxnSpPr>
          <p:nvPr/>
        </p:nvCxnSpPr>
        <p:spPr>
          <a:xfrm flipV="1">
            <a:off x="4696045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8CA4961B-058A-42AC-B81D-146770D61684}"/>
              </a:ext>
            </a:extLst>
          </p:cNvPr>
          <p:cNvCxnSpPr>
            <a:cxnSpLocks/>
          </p:cNvCxnSpPr>
          <p:nvPr/>
        </p:nvCxnSpPr>
        <p:spPr>
          <a:xfrm flipH="1">
            <a:off x="4696045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D46D7A44-E524-425D-9D8F-C93C2FD9064E}"/>
              </a:ext>
            </a:extLst>
          </p:cNvPr>
          <p:cNvCxnSpPr>
            <a:cxnSpLocks/>
          </p:cNvCxnSpPr>
          <p:nvPr/>
        </p:nvCxnSpPr>
        <p:spPr>
          <a:xfrm flipH="1">
            <a:off x="4696046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03DC66FF-A7C5-4AAC-BD45-8BA074F8FF09}"/>
              </a:ext>
            </a:extLst>
          </p:cNvPr>
          <p:cNvCxnSpPr/>
          <p:nvPr/>
        </p:nvCxnSpPr>
        <p:spPr>
          <a:xfrm flipV="1">
            <a:off x="3702270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3DBE8BF9-DF3C-4739-8A64-50AB3EA37AE7}"/>
              </a:ext>
            </a:extLst>
          </p:cNvPr>
          <p:cNvCxnSpPr>
            <a:cxnSpLocks/>
          </p:cNvCxnSpPr>
          <p:nvPr/>
        </p:nvCxnSpPr>
        <p:spPr>
          <a:xfrm flipV="1">
            <a:off x="3705445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C896EDA4-6F65-4C47-A00F-10DDEDD6C6AD}"/>
              </a:ext>
            </a:extLst>
          </p:cNvPr>
          <p:cNvCxnSpPr>
            <a:cxnSpLocks/>
          </p:cNvCxnSpPr>
          <p:nvPr/>
        </p:nvCxnSpPr>
        <p:spPr>
          <a:xfrm flipH="1" flipV="1">
            <a:off x="3729448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04B8F4E8-5494-4BB6-A4C4-62D56435A8AE}"/>
              </a:ext>
            </a:extLst>
          </p:cNvPr>
          <p:cNvCxnSpPr>
            <a:cxnSpLocks/>
          </p:cNvCxnSpPr>
          <p:nvPr/>
        </p:nvCxnSpPr>
        <p:spPr>
          <a:xfrm flipH="1" flipV="1">
            <a:off x="3720742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3369BA12-8B05-4570-BEFE-21C9386C080C}"/>
              </a:ext>
            </a:extLst>
          </p:cNvPr>
          <p:cNvCxnSpPr>
            <a:cxnSpLocks/>
          </p:cNvCxnSpPr>
          <p:nvPr/>
        </p:nvCxnSpPr>
        <p:spPr>
          <a:xfrm flipV="1">
            <a:off x="3733800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C03384C5-A320-4BF6-9B85-7EFCB185CDC8}"/>
              </a:ext>
            </a:extLst>
          </p:cNvPr>
          <p:cNvCxnSpPr>
            <a:cxnSpLocks/>
          </p:cNvCxnSpPr>
          <p:nvPr/>
        </p:nvCxnSpPr>
        <p:spPr>
          <a:xfrm flipV="1">
            <a:off x="3324445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E15D9D9E-F0F3-464E-9807-B4562B18BE1F}"/>
              </a:ext>
            </a:extLst>
          </p:cNvPr>
          <p:cNvCxnSpPr>
            <a:cxnSpLocks/>
          </p:cNvCxnSpPr>
          <p:nvPr/>
        </p:nvCxnSpPr>
        <p:spPr>
          <a:xfrm flipH="1">
            <a:off x="3324445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991AAFE5-7E49-4872-9A0A-2C86BF23F5D2}"/>
              </a:ext>
            </a:extLst>
          </p:cNvPr>
          <p:cNvCxnSpPr>
            <a:cxnSpLocks/>
          </p:cNvCxnSpPr>
          <p:nvPr/>
        </p:nvCxnSpPr>
        <p:spPr>
          <a:xfrm flipH="1">
            <a:off x="3324446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E217CAED-BAA4-472D-835B-41CF5C6DCAD4}"/>
              </a:ext>
            </a:extLst>
          </p:cNvPr>
          <p:cNvCxnSpPr/>
          <p:nvPr/>
        </p:nvCxnSpPr>
        <p:spPr>
          <a:xfrm flipV="1">
            <a:off x="2359025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1741F09C-11A8-4E9A-8FD1-0B65E0BC583C}"/>
              </a:ext>
            </a:extLst>
          </p:cNvPr>
          <p:cNvCxnSpPr>
            <a:cxnSpLocks/>
          </p:cNvCxnSpPr>
          <p:nvPr/>
        </p:nvCxnSpPr>
        <p:spPr>
          <a:xfrm flipV="1">
            <a:off x="2362200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C5B091DB-DD94-4E21-AFAA-DC7C21B1D6E2}"/>
              </a:ext>
            </a:extLst>
          </p:cNvPr>
          <p:cNvCxnSpPr>
            <a:cxnSpLocks/>
          </p:cNvCxnSpPr>
          <p:nvPr/>
        </p:nvCxnSpPr>
        <p:spPr>
          <a:xfrm flipH="1" flipV="1">
            <a:off x="2386203" y="4343400"/>
            <a:ext cx="2176" cy="636066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6619C324-43EF-4185-B79A-F66529CBE10B}"/>
              </a:ext>
            </a:extLst>
          </p:cNvPr>
          <p:cNvCxnSpPr>
            <a:cxnSpLocks/>
          </p:cNvCxnSpPr>
          <p:nvPr/>
        </p:nvCxnSpPr>
        <p:spPr>
          <a:xfrm flipH="1" flipV="1">
            <a:off x="2377497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4FDD9E19-9EC4-45FD-9EE2-75D8583B9839}"/>
              </a:ext>
            </a:extLst>
          </p:cNvPr>
          <p:cNvCxnSpPr>
            <a:cxnSpLocks/>
          </p:cNvCxnSpPr>
          <p:nvPr/>
        </p:nvCxnSpPr>
        <p:spPr>
          <a:xfrm flipV="1">
            <a:off x="2390555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BEAC14DF-E26E-4CD9-8A52-2C999759E340}"/>
              </a:ext>
            </a:extLst>
          </p:cNvPr>
          <p:cNvCxnSpPr>
            <a:cxnSpLocks/>
          </p:cNvCxnSpPr>
          <p:nvPr/>
        </p:nvCxnSpPr>
        <p:spPr>
          <a:xfrm flipV="1">
            <a:off x="1981200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70871159-345B-48FD-A3D3-F90FF9A3732A}"/>
              </a:ext>
            </a:extLst>
          </p:cNvPr>
          <p:cNvCxnSpPr>
            <a:cxnSpLocks/>
          </p:cNvCxnSpPr>
          <p:nvPr/>
        </p:nvCxnSpPr>
        <p:spPr>
          <a:xfrm flipH="1">
            <a:off x="1981200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585F5CB9-A2A3-49F9-8AA0-CBFA6DD4BEDC}"/>
              </a:ext>
            </a:extLst>
          </p:cNvPr>
          <p:cNvCxnSpPr>
            <a:cxnSpLocks/>
          </p:cNvCxnSpPr>
          <p:nvPr/>
        </p:nvCxnSpPr>
        <p:spPr>
          <a:xfrm flipH="1">
            <a:off x="1981201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61C9761-EB91-4C99-899B-40BD1D43F6F0}"/>
              </a:ext>
            </a:extLst>
          </p:cNvPr>
          <p:cNvCxnSpPr/>
          <p:nvPr/>
        </p:nvCxnSpPr>
        <p:spPr>
          <a:xfrm flipV="1">
            <a:off x="987425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373C11A-8CE7-44D7-BB34-CDC2BBF09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ADC373-7194-4753-AD2D-64ECDA9C1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97FF8A9-78D3-404B-A7A5-40C74DF0CF5A}"/>
              </a:ext>
            </a:extLst>
          </p:cNvPr>
          <p:cNvCxnSpPr>
            <a:cxnSpLocks/>
          </p:cNvCxnSpPr>
          <p:nvPr/>
        </p:nvCxnSpPr>
        <p:spPr>
          <a:xfrm flipV="1">
            <a:off x="990600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77EC30A-1C9B-4AA9-B629-9CC1A904483A}"/>
              </a:ext>
            </a:extLst>
          </p:cNvPr>
          <p:cNvCxnSpPr>
            <a:cxnSpLocks/>
            <a:endCxn id="43" idx="2"/>
          </p:cNvCxnSpPr>
          <p:nvPr/>
        </p:nvCxnSpPr>
        <p:spPr>
          <a:xfrm flipH="1" flipV="1">
            <a:off x="1014603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503162C3-76BA-40D2-8A02-B8A7A16760B8}"/>
              </a:ext>
            </a:extLst>
          </p:cNvPr>
          <p:cNvSpPr txBox="1"/>
          <p:nvPr/>
        </p:nvSpPr>
        <p:spPr>
          <a:xfrm>
            <a:off x="722868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22B9F23-725D-415F-8412-296AD5A1F064}"/>
              </a:ext>
            </a:extLst>
          </p:cNvPr>
          <p:cNvSpPr txBox="1"/>
          <p:nvPr/>
        </p:nvSpPr>
        <p:spPr>
          <a:xfrm>
            <a:off x="2061754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01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A0D32D0-BE2B-47E4-8658-3F47F7B9FA74}"/>
              </a:ext>
            </a:extLst>
          </p:cNvPr>
          <p:cNvSpPr txBox="1"/>
          <p:nvPr/>
        </p:nvSpPr>
        <p:spPr>
          <a:xfrm>
            <a:off x="3433354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02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4014A40-7120-405E-BE5B-F2260BDE5C5A}"/>
              </a:ext>
            </a:extLst>
          </p:cNvPr>
          <p:cNvSpPr txBox="1"/>
          <p:nvPr/>
        </p:nvSpPr>
        <p:spPr>
          <a:xfrm>
            <a:off x="4804954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03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9213A01-D188-42EC-95FD-0EBD0295FB3E}"/>
              </a:ext>
            </a:extLst>
          </p:cNvPr>
          <p:cNvSpPr txBox="1"/>
          <p:nvPr/>
        </p:nvSpPr>
        <p:spPr>
          <a:xfrm>
            <a:off x="727220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83F3BB1-C875-4D68-8EA7-347FFB95235C}"/>
              </a:ext>
            </a:extLst>
          </p:cNvPr>
          <p:cNvSpPr txBox="1"/>
          <p:nvPr/>
        </p:nvSpPr>
        <p:spPr>
          <a:xfrm>
            <a:off x="2066106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97D3498-8F95-4114-A561-2AD04BCBFC87}"/>
              </a:ext>
            </a:extLst>
          </p:cNvPr>
          <p:cNvSpPr txBox="1"/>
          <p:nvPr/>
        </p:nvSpPr>
        <p:spPr>
          <a:xfrm>
            <a:off x="3437706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12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5DC6C28-B79F-46F3-A0A4-37DCAB15C4D3}"/>
              </a:ext>
            </a:extLst>
          </p:cNvPr>
          <p:cNvSpPr txBox="1"/>
          <p:nvPr/>
        </p:nvSpPr>
        <p:spPr>
          <a:xfrm>
            <a:off x="4809306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13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07A3E18-B9D2-45B9-8AB1-DEDE4303E829}"/>
              </a:ext>
            </a:extLst>
          </p:cNvPr>
          <p:cNvSpPr txBox="1"/>
          <p:nvPr/>
        </p:nvSpPr>
        <p:spPr>
          <a:xfrm>
            <a:off x="718514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3756372-2071-4054-AB75-60C79C45B9CA}"/>
              </a:ext>
            </a:extLst>
          </p:cNvPr>
          <p:cNvSpPr txBox="1"/>
          <p:nvPr/>
        </p:nvSpPr>
        <p:spPr>
          <a:xfrm>
            <a:off x="2057400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10D39E9-D981-4E44-A44B-7C2F3F72C9F8}"/>
              </a:ext>
            </a:extLst>
          </p:cNvPr>
          <p:cNvSpPr txBox="1"/>
          <p:nvPr/>
        </p:nvSpPr>
        <p:spPr>
          <a:xfrm>
            <a:off x="3429000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5194A3C-E1BF-4007-94EA-B1D8D744E8BE}"/>
              </a:ext>
            </a:extLst>
          </p:cNvPr>
          <p:cNvSpPr txBox="1"/>
          <p:nvPr/>
        </p:nvSpPr>
        <p:spPr>
          <a:xfrm>
            <a:off x="4800600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23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41AE678-28A0-4E06-9318-5E21172B260A}"/>
              </a:ext>
            </a:extLst>
          </p:cNvPr>
          <p:cNvSpPr txBox="1"/>
          <p:nvPr/>
        </p:nvSpPr>
        <p:spPr>
          <a:xfrm>
            <a:off x="727218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13418E5-2BAF-4951-AAD6-5076BEB67626}"/>
              </a:ext>
            </a:extLst>
          </p:cNvPr>
          <p:cNvSpPr txBox="1"/>
          <p:nvPr/>
        </p:nvSpPr>
        <p:spPr>
          <a:xfrm>
            <a:off x="2066104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DA4AFD1-9CC6-4EF1-89C2-ACAB400226F9}"/>
              </a:ext>
            </a:extLst>
          </p:cNvPr>
          <p:cNvSpPr txBox="1"/>
          <p:nvPr/>
        </p:nvSpPr>
        <p:spPr>
          <a:xfrm>
            <a:off x="3437704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32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A53DA7F-7814-4C0C-85FD-06472239FCE9}"/>
              </a:ext>
            </a:extLst>
          </p:cNvPr>
          <p:cNvSpPr txBox="1"/>
          <p:nvPr/>
        </p:nvSpPr>
        <p:spPr>
          <a:xfrm>
            <a:off x="4809304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33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D45BB343-CDE8-4103-BDCA-3DA91C77F7B7}"/>
              </a:ext>
            </a:extLst>
          </p:cNvPr>
          <p:cNvCxnSpPr>
            <a:cxnSpLocks/>
            <a:endCxn id="47" idx="2"/>
          </p:cNvCxnSpPr>
          <p:nvPr/>
        </p:nvCxnSpPr>
        <p:spPr>
          <a:xfrm flipH="1" flipV="1">
            <a:off x="1005897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A7B72B50-9AD6-4AC9-AE0A-6C6CE8BC87D3}"/>
              </a:ext>
            </a:extLst>
          </p:cNvPr>
          <p:cNvCxnSpPr>
            <a:cxnSpLocks/>
          </p:cNvCxnSpPr>
          <p:nvPr/>
        </p:nvCxnSpPr>
        <p:spPr>
          <a:xfrm flipV="1">
            <a:off x="1018955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ABD05F5A-3F64-4C41-BF72-58B840428DDE}"/>
              </a:ext>
            </a:extLst>
          </p:cNvPr>
          <p:cNvCxnSpPr>
            <a:cxnSpLocks/>
          </p:cNvCxnSpPr>
          <p:nvPr/>
        </p:nvCxnSpPr>
        <p:spPr>
          <a:xfrm>
            <a:off x="3998743" y="5216766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925C4F6A-50B7-4FE1-9A27-D26A7003FCC4}"/>
              </a:ext>
            </a:extLst>
          </p:cNvPr>
          <p:cNvCxnSpPr>
            <a:cxnSpLocks/>
          </p:cNvCxnSpPr>
          <p:nvPr/>
        </p:nvCxnSpPr>
        <p:spPr>
          <a:xfrm>
            <a:off x="1297633" y="5216235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D1DB8739-624D-4F88-8006-03F4CBA5C5FF}"/>
              </a:ext>
            </a:extLst>
          </p:cNvPr>
          <p:cNvCxnSpPr>
            <a:cxnSpLocks/>
          </p:cNvCxnSpPr>
          <p:nvPr/>
        </p:nvCxnSpPr>
        <p:spPr>
          <a:xfrm>
            <a:off x="2627815" y="5216238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2800EC72-DACA-4FE6-A8B6-E697465FD414}"/>
              </a:ext>
            </a:extLst>
          </p:cNvPr>
          <p:cNvCxnSpPr>
            <a:cxnSpLocks/>
          </p:cNvCxnSpPr>
          <p:nvPr/>
        </p:nvCxnSpPr>
        <p:spPr>
          <a:xfrm>
            <a:off x="457202" y="5218973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B93EFD72-1520-4DE0-91B6-A287320F9A13}"/>
              </a:ext>
            </a:extLst>
          </p:cNvPr>
          <p:cNvCxnSpPr>
            <a:cxnSpLocks/>
          </p:cNvCxnSpPr>
          <p:nvPr/>
        </p:nvCxnSpPr>
        <p:spPr>
          <a:xfrm flipV="1">
            <a:off x="609600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FE7B237D-729A-44F4-A2AA-C9AFC318E5AE}"/>
              </a:ext>
            </a:extLst>
          </p:cNvPr>
          <p:cNvCxnSpPr>
            <a:cxnSpLocks/>
          </p:cNvCxnSpPr>
          <p:nvPr/>
        </p:nvCxnSpPr>
        <p:spPr>
          <a:xfrm flipH="1">
            <a:off x="609600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EF287097-3ADE-4529-A198-EC712C8DCA1C}"/>
              </a:ext>
            </a:extLst>
          </p:cNvPr>
          <p:cNvCxnSpPr>
            <a:cxnSpLocks/>
          </p:cNvCxnSpPr>
          <p:nvPr/>
        </p:nvCxnSpPr>
        <p:spPr>
          <a:xfrm flipH="1">
            <a:off x="609601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A0E902DD-52CB-44EC-9A36-F403F647EB86}"/>
              </a:ext>
            </a:extLst>
          </p:cNvPr>
          <p:cNvCxnSpPr>
            <a:cxnSpLocks/>
          </p:cNvCxnSpPr>
          <p:nvPr/>
        </p:nvCxnSpPr>
        <p:spPr>
          <a:xfrm flipH="1">
            <a:off x="457201" y="4800600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63742432-36A1-4536-80BF-B51F321D0500}"/>
              </a:ext>
            </a:extLst>
          </p:cNvPr>
          <p:cNvCxnSpPr>
            <a:cxnSpLocks/>
          </p:cNvCxnSpPr>
          <p:nvPr/>
        </p:nvCxnSpPr>
        <p:spPr>
          <a:xfrm flipV="1">
            <a:off x="457200" y="48006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C15152AC-946B-4DD0-B8F1-175CC1695A9E}"/>
              </a:ext>
            </a:extLst>
          </p:cNvPr>
          <p:cNvCxnSpPr>
            <a:cxnSpLocks/>
          </p:cNvCxnSpPr>
          <p:nvPr/>
        </p:nvCxnSpPr>
        <p:spPr>
          <a:xfrm flipV="1">
            <a:off x="5486400" y="48006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79550232-059B-4976-9ED5-3D0EB6A02639}"/>
              </a:ext>
            </a:extLst>
          </p:cNvPr>
          <p:cNvCxnSpPr>
            <a:cxnSpLocks/>
          </p:cNvCxnSpPr>
          <p:nvPr/>
        </p:nvCxnSpPr>
        <p:spPr>
          <a:xfrm>
            <a:off x="3998743" y="4103357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F474E944-3564-4E3A-B12F-8D04F3E6CD05}"/>
              </a:ext>
            </a:extLst>
          </p:cNvPr>
          <p:cNvCxnSpPr>
            <a:cxnSpLocks/>
          </p:cNvCxnSpPr>
          <p:nvPr/>
        </p:nvCxnSpPr>
        <p:spPr>
          <a:xfrm>
            <a:off x="1297633" y="4102826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DA86B892-6392-47B8-B892-4A362C0F7F85}"/>
              </a:ext>
            </a:extLst>
          </p:cNvPr>
          <p:cNvCxnSpPr>
            <a:cxnSpLocks/>
          </p:cNvCxnSpPr>
          <p:nvPr/>
        </p:nvCxnSpPr>
        <p:spPr>
          <a:xfrm>
            <a:off x="2627815" y="4102829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C7759519-D95D-4B8D-92EB-E72CB3778C5F}"/>
              </a:ext>
            </a:extLst>
          </p:cNvPr>
          <p:cNvCxnSpPr>
            <a:cxnSpLocks/>
          </p:cNvCxnSpPr>
          <p:nvPr/>
        </p:nvCxnSpPr>
        <p:spPr>
          <a:xfrm>
            <a:off x="457202" y="4105564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0BBB59DD-253F-48B1-B4B2-3210F870E7EB}"/>
              </a:ext>
            </a:extLst>
          </p:cNvPr>
          <p:cNvCxnSpPr>
            <a:cxnSpLocks/>
          </p:cNvCxnSpPr>
          <p:nvPr/>
        </p:nvCxnSpPr>
        <p:spPr>
          <a:xfrm flipH="1">
            <a:off x="457201" y="3687191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91929C40-DE72-487D-892D-F085159AD62A}"/>
              </a:ext>
            </a:extLst>
          </p:cNvPr>
          <p:cNvCxnSpPr>
            <a:cxnSpLocks/>
          </p:cNvCxnSpPr>
          <p:nvPr/>
        </p:nvCxnSpPr>
        <p:spPr>
          <a:xfrm flipV="1">
            <a:off x="457200" y="3687191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A762343E-8348-48D9-8311-113EAA5D2184}"/>
              </a:ext>
            </a:extLst>
          </p:cNvPr>
          <p:cNvCxnSpPr>
            <a:cxnSpLocks/>
          </p:cNvCxnSpPr>
          <p:nvPr/>
        </p:nvCxnSpPr>
        <p:spPr>
          <a:xfrm flipV="1">
            <a:off x="5486400" y="3687191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Content Placeholder 2">
            <a:extLst>
              <a:ext uri="{FF2B5EF4-FFF2-40B4-BE49-F238E27FC236}">
                <a16:creationId xmlns:a16="http://schemas.microsoft.com/office/drawing/2014/main" id="{3FA29BB4-87B5-4198-8B61-6DC746FFDF89}"/>
              </a:ext>
            </a:extLst>
          </p:cNvPr>
          <p:cNvSpPr txBox="1">
            <a:spLocks/>
          </p:cNvSpPr>
          <p:nvPr/>
        </p:nvSpPr>
        <p:spPr bwMode="auto">
          <a:xfrm>
            <a:off x="5538620" y="1676400"/>
            <a:ext cx="3577088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/>
              <a:t>Route from 01 </a:t>
            </a:r>
            <a:r>
              <a:rPr lang="en-US" kern="0">
                <a:latin typeface="Times New Roman" panose="02020603050405020304" pitchFamily="18" charset="0"/>
                <a:cs typeface="Times New Roman" panose="02020603050405020304" pitchFamily="18" charset="0"/>
              </a:rPr>
              <a:t>→ 13</a:t>
            </a:r>
          </a:p>
          <a:p>
            <a:r>
              <a:rPr lang="en-US" kern="0">
                <a:latin typeface="Times New Roman" panose="02020603050405020304" pitchFamily="18" charset="0"/>
                <a:cs typeface="Times New Roman" panose="02020603050405020304" pitchFamily="18" charset="0"/>
              </a:rPr>
              <a:t>Route from 23 → 30</a:t>
            </a:r>
            <a:endParaRPr lang="en-US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8413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73FC8853-C13E-4696-A0D0-11EF04CCC734}"/>
              </a:ext>
            </a:extLst>
          </p:cNvPr>
          <p:cNvCxnSpPr>
            <a:cxnSpLocks/>
          </p:cNvCxnSpPr>
          <p:nvPr/>
        </p:nvCxnSpPr>
        <p:spPr>
          <a:xfrm flipH="1">
            <a:off x="5294744" y="1941944"/>
            <a:ext cx="197071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48507B72-1E15-42C4-AA35-E318121D8451}"/>
              </a:ext>
            </a:extLst>
          </p:cNvPr>
          <p:cNvCxnSpPr>
            <a:cxnSpLocks/>
          </p:cNvCxnSpPr>
          <p:nvPr/>
        </p:nvCxnSpPr>
        <p:spPr>
          <a:xfrm>
            <a:off x="3998743" y="1940166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E4B1E3A8-3AEC-446D-81AB-A7CD4FDF0DBB}"/>
              </a:ext>
            </a:extLst>
          </p:cNvPr>
          <p:cNvCxnSpPr>
            <a:cxnSpLocks/>
          </p:cNvCxnSpPr>
          <p:nvPr/>
        </p:nvCxnSpPr>
        <p:spPr>
          <a:xfrm>
            <a:off x="1297633" y="1939635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F926B32D-E6F2-44FD-8612-2ED65C48FB07}"/>
              </a:ext>
            </a:extLst>
          </p:cNvPr>
          <p:cNvCxnSpPr>
            <a:cxnSpLocks/>
          </p:cNvCxnSpPr>
          <p:nvPr/>
        </p:nvCxnSpPr>
        <p:spPr>
          <a:xfrm>
            <a:off x="2627815" y="1939638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63A1EAFA-288B-4D82-9F74-772D57197A80}"/>
              </a:ext>
            </a:extLst>
          </p:cNvPr>
          <p:cNvCxnSpPr>
            <a:cxnSpLocks/>
          </p:cNvCxnSpPr>
          <p:nvPr/>
        </p:nvCxnSpPr>
        <p:spPr>
          <a:xfrm>
            <a:off x="457202" y="1942373"/>
            <a:ext cx="255850" cy="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9A932E87-15E3-42E3-A4CF-DB2AA79FB4CA}"/>
              </a:ext>
            </a:extLst>
          </p:cNvPr>
          <p:cNvCxnSpPr>
            <a:cxnSpLocks/>
          </p:cNvCxnSpPr>
          <p:nvPr/>
        </p:nvCxnSpPr>
        <p:spPr>
          <a:xfrm flipH="1">
            <a:off x="457201" y="1524000"/>
            <a:ext cx="5029199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D5B17892-95AA-4F6C-9DDB-1B7E56FAD1E2}"/>
              </a:ext>
            </a:extLst>
          </p:cNvPr>
          <p:cNvCxnSpPr>
            <a:cxnSpLocks/>
          </p:cNvCxnSpPr>
          <p:nvPr/>
        </p:nvCxnSpPr>
        <p:spPr>
          <a:xfrm flipV="1">
            <a:off x="457200" y="1524000"/>
            <a:ext cx="0" cy="415635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FE385E9D-CC5D-464D-9C89-E7F4752F70B7}"/>
              </a:ext>
            </a:extLst>
          </p:cNvPr>
          <p:cNvCxnSpPr>
            <a:cxnSpLocks/>
          </p:cNvCxnSpPr>
          <p:nvPr/>
        </p:nvCxnSpPr>
        <p:spPr>
          <a:xfrm flipV="1">
            <a:off x="5486400" y="1524000"/>
            <a:ext cx="0" cy="415635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873E5C2A-23DC-4D73-B3E4-4C5B4D400656}"/>
              </a:ext>
            </a:extLst>
          </p:cNvPr>
          <p:cNvCxnSpPr>
            <a:cxnSpLocks/>
          </p:cNvCxnSpPr>
          <p:nvPr/>
        </p:nvCxnSpPr>
        <p:spPr>
          <a:xfrm flipH="1">
            <a:off x="5294744" y="2971371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8A2B0CDB-350B-46DC-91D1-288329F2C5D1}"/>
              </a:ext>
            </a:extLst>
          </p:cNvPr>
          <p:cNvCxnSpPr>
            <a:cxnSpLocks/>
          </p:cNvCxnSpPr>
          <p:nvPr/>
        </p:nvCxnSpPr>
        <p:spPr>
          <a:xfrm>
            <a:off x="3998743" y="2969593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9B232567-7FFC-46C6-8F27-2EF07725488B}"/>
              </a:ext>
            </a:extLst>
          </p:cNvPr>
          <p:cNvCxnSpPr>
            <a:cxnSpLocks/>
          </p:cNvCxnSpPr>
          <p:nvPr/>
        </p:nvCxnSpPr>
        <p:spPr>
          <a:xfrm>
            <a:off x="1297633" y="2969062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9B9A561B-63AD-40C8-9661-A783B23B2F98}"/>
              </a:ext>
            </a:extLst>
          </p:cNvPr>
          <p:cNvCxnSpPr>
            <a:cxnSpLocks/>
          </p:cNvCxnSpPr>
          <p:nvPr/>
        </p:nvCxnSpPr>
        <p:spPr>
          <a:xfrm>
            <a:off x="2627815" y="2969065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EC878FDD-5D90-4658-BFDE-FC6DFEC8E6C8}"/>
              </a:ext>
            </a:extLst>
          </p:cNvPr>
          <p:cNvCxnSpPr>
            <a:cxnSpLocks/>
          </p:cNvCxnSpPr>
          <p:nvPr/>
        </p:nvCxnSpPr>
        <p:spPr>
          <a:xfrm>
            <a:off x="457202" y="2971800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15155DD2-E2BA-4E9C-9B76-B0D6DF87D093}"/>
              </a:ext>
            </a:extLst>
          </p:cNvPr>
          <p:cNvCxnSpPr>
            <a:cxnSpLocks/>
          </p:cNvCxnSpPr>
          <p:nvPr/>
        </p:nvCxnSpPr>
        <p:spPr>
          <a:xfrm flipH="1">
            <a:off x="457201" y="2553427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DA6A9740-E5FB-44CD-AF91-343771FD1271}"/>
              </a:ext>
            </a:extLst>
          </p:cNvPr>
          <p:cNvCxnSpPr>
            <a:cxnSpLocks/>
          </p:cNvCxnSpPr>
          <p:nvPr/>
        </p:nvCxnSpPr>
        <p:spPr>
          <a:xfrm flipV="1">
            <a:off x="457200" y="2553427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CBD3134D-F278-4801-9283-05042B37C372}"/>
              </a:ext>
            </a:extLst>
          </p:cNvPr>
          <p:cNvCxnSpPr>
            <a:cxnSpLocks/>
          </p:cNvCxnSpPr>
          <p:nvPr/>
        </p:nvCxnSpPr>
        <p:spPr>
          <a:xfrm flipV="1">
            <a:off x="5486400" y="2553427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2E3B3D66-44EF-4254-B34C-793D4926197C}"/>
              </a:ext>
            </a:extLst>
          </p:cNvPr>
          <p:cNvCxnSpPr>
            <a:cxnSpLocks/>
          </p:cNvCxnSpPr>
          <p:nvPr/>
        </p:nvCxnSpPr>
        <p:spPr>
          <a:xfrm flipH="1">
            <a:off x="5294744" y="4105135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50B2037D-D099-4209-B854-72FD4ECEB03A}"/>
              </a:ext>
            </a:extLst>
          </p:cNvPr>
          <p:cNvCxnSpPr>
            <a:cxnSpLocks/>
          </p:cNvCxnSpPr>
          <p:nvPr/>
        </p:nvCxnSpPr>
        <p:spPr>
          <a:xfrm flipH="1">
            <a:off x="5294744" y="5218544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5AB93A2A-D60C-46AC-BB02-03FB742B31B5}"/>
              </a:ext>
            </a:extLst>
          </p:cNvPr>
          <p:cNvCxnSpPr/>
          <p:nvPr/>
        </p:nvCxnSpPr>
        <p:spPr>
          <a:xfrm flipV="1">
            <a:off x="5073870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71878902-2B68-4236-8F37-C7E4B39B9A45}"/>
              </a:ext>
            </a:extLst>
          </p:cNvPr>
          <p:cNvCxnSpPr>
            <a:cxnSpLocks/>
          </p:cNvCxnSpPr>
          <p:nvPr/>
        </p:nvCxnSpPr>
        <p:spPr>
          <a:xfrm flipV="1">
            <a:off x="5077045" y="2176253"/>
            <a:ext cx="0" cy="690465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EDF9FD2E-2D98-41E4-B325-3750CD80C8C9}"/>
              </a:ext>
            </a:extLst>
          </p:cNvPr>
          <p:cNvCxnSpPr>
            <a:cxnSpLocks/>
          </p:cNvCxnSpPr>
          <p:nvPr/>
        </p:nvCxnSpPr>
        <p:spPr>
          <a:xfrm flipH="1" flipV="1">
            <a:off x="5101048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650765D2-BEAE-48C8-B88B-6110EE26CF08}"/>
              </a:ext>
            </a:extLst>
          </p:cNvPr>
          <p:cNvCxnSpPr>
            <a:cxnSpLocks/>
          </p:cNvCxnSpPr>
          <p:nvPr/>
        </p:nvCxnSpPr>
        <p:spPr>
          <a:xfrm flipH="1" flipV="1">
            <a:off x="5092342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A0CE352B-A8E3-47D1-8F04-A899E36936CF}"/>
              </a:ext>
            </a:extLst>
          </p:cNvPr>
          <p:cNvCxnSpPr>
            <a:cxnSpLocks/>
          </p:cNvCxnSpPr>
          <p:nvPr/>
        </p:nvCxnSpPr>
        <p:spPr>
          <a:xfrm flipV="1">
            <a:off x="5105400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44853198-83DA-4D0C-B588-099DBBC00102}"/>
              </a:ext>
            </a:extLst>
          </p:cNvPr>
          <p:cNvCxnSpPr>
            <a:cxnSpLocks/>
          </p:cNvCxnSpPr>
          <p:nvPr/>
        </p:nvCxnSpPr>
        <p:spPr>
          <a:xfrm flipV="1">
            <a:off x="4696045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8CA4961B-058A-42AC-B81D-146770D61684}"/>
              </a:ext>
            </a:extLst>
          </p:cNvPr>
          <p:cNvCxnSpPr>
            <a:cxnSpLocks/>
          </p:cNvCxnSpPr>
          <p:nvPr/>
        </p:nvCxnSpPr>
        <p:spPr>
          <a:xfrm flipH="1">
            <a:off x="4696045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D46D7A44-E524-425D-9D8F-C93C2FD9064E}"/>
              </a:ext>
            </a:extLst>
          </p:cNvPr>
          <p:cNvCxnSpPr>
            <a:cxnSpLocks/>
          </p:cNvCxnSpPr>
          <p:nvPr/>
        </p:nvCxnSpPr>
        <p:spPr>
          <a:xfrm flipH="1">
            <a:off x="4696046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03DC66FF-A7C5-4AAC-BD45-8BA074F8FF09}"/>
              </a:ext>
            </a:extLst>
          </p:cNvPr>
          <p:cNvCxnSpPr/>
          <p:nvPr/>
        </p:nvCxnSpPr>
        <p:spPr>
          <a:xfrm flipV="1">
            <a:off x="3702270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3DBE8BF9-DF3C-4739-8A64-50AB3EA37AE7}"/>
              </a:ext>
            </a:extLst>
          </p:cNvPr>
          <p:cNvCxnSpPr>
            <a:cxnSpLocks/>
          </p:cNvCxnSpPr>
          <p:nvPr/>
        </p:nvCxnSpPr>
        <p:spPr>
          <a:xfrm flipV="1">
            <a:off x="3705445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C896EDA4-6F65-4C47-A00F-10DDEDD6C6AD}"/>
              </a:ext>
            </a:extLst>
          </p:cNvPr>
          <p:cNvCxnSpPr>
            <a:cxnSpLocks/>
          </p:cNvCxnSpPr>
          <p:nvPr/>
        </p:nvCxnSpPr>
        <p:spPr>
          <a:xfrm flipH="1" flipV="1">
            <a:off x="3729448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04B8F4E8-5494-4BB6-A4C4-62D56435A8AE}"/>
              </a:ext>
            </a:extLst>
          </p:cNvPr>
          <p:cNvCxnSpPr>
            <a:cxnSpLocks/>
          </p:cNvCxnSpPr>
          <p:nvPr/>
        </p:nvCxnSpPr>
        <p:spPr>
          <a:xfrm flipH="1" flipV="1">
            <a:off x="3720742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3369BA12-8B05-4570-BEFE-21C9386C080C}"/>
              </a:ext>
            </a:extLst>
          </p:cNvPr>
          <p:cNvCxnSpPr>
            <a:cxnSpLocks/>
          </p:cNvCxnSpPr>
          <p:nvPr/>
        </p:nvCxnSpPr>
        <p:spPr>
          <a:xfrm flipV="1">
            <a:off x="3733800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C03384C5-A320-4BF6-9B85-7EFCB185CDC8}"/>
              </a:ext>
            </a:extLst>
          </p:cNvPr>
          <p:cNvCxnSpPr>
            <a:cxnSpLocks/>
          </p:cNvCxnSpPr>
          <p:nvPr/>
        </p:nvCxnSpPr>
        <p:spPr>
          <a:xfrm flipV="1">
            <a:off x="3324445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E15D9D9E-F0F3-464E-9807-B4562B18BE1F}"/>
              </a:ext>
            </a:extLst>
          </p:cNvPr>
          <p:cNvCxnSpPr>
            <a:cxnSpLocks/>
          </p:cNvCxnSpPr>
          <p:nvPr/>
        </p:nvCxnSpPr>
        <p:spPr>
          <a:xfrm flipH="1">
            <a:off x="3324445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991AAFE5-7E49-4872-9A0A-2C86BF23F5D2}"/>
              </a:ext>
            </a:extLst>
          </p:cNvPr>
          <p:cNvCxnSpPr>
            <a:cxnSpLocks/>
          </p:cNvCxnSpPr>
          <p:nvPr/>
        </p:nvCxnSpPr>
        <p:spPr>
          <a:xfrm flipH="1">
            <a:off x="3324446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E217CAED-BAA4-472D-835B-41CF5C6DCAD4}"/>
              </a:ext>
            </a:extLst>
          </p:cNvPr>
          <p:cNvCxnSpPr/>
          <p:nvPr/>
        </p:nvCxnSpPr>
        <p:spPr>
          <a:xfrm flipV="1">
            <a:off x="2359025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1741F09C-11A8-4E9A-8FD1-0B65E0BC583C}"/>
              </a:ext>
            </a:extLst>
          </p:cNvPr>
          <p:cNvCxnSpPr>
            <a:cxnSpLocks/>
          </p:cNvCxnSpPr>
          <p:nvPr/>
        </p:nvCxnSpPr>
        <p:spPr>
          <a:xfrm flipV="1">
            <a:off x="2362200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C5B091DB-DD94-4E21-AFAA-DC7C21B1D6E2}"/>
              </a:ext>
            </a:extLst>
          </p:cNvPr>
          <p:cNvCxnSpPr>
            <a:cxnSpLocks/>
          </p:cNvCxnSpPr>
          <p:nvPr/>
        </p:nvCxnSpPr>
        <p:spPr>
          <a:xfrm flipH="1" flipV="1">
            <a:off x="2386203" y="4343400"/>
            <a:ext cx="2176" cy="636066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6619C324-43EF-4185-B79A-F66529CBE10B}"/>
              </a:ext>
            </a:extLst>
          </p:cNvPr>
          <p:cNvCxnSpPr>
            <a:cxnSpLocks/>
          </p:cNvCxnSpPr>
          <p:nvPr/>
        </p:nvCxnSpPr>
        <p:spPr>
          <a:xfrm flipH="1" flipV="1">
            <a:off x="2377497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4FDD9E19-9EC4-45FD-9EE2-75D8583B9839}"/>
              </a:ext>
            </a:extLst>
          </p:cNvPr>
          <p:cNvCxnSpPr>
            <a:cxnSpLocks/>
          </p:cNvCxnSpPr>
          <p:nvPr/>
        </p:nvCxnSpPr>
        <p:spPr>
          <a:xfrm flipV="1">
            <a:off x="2390555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BEAC14DF-E26E-4CD9-8A52-2C999759E340}"/>
              </a:ext>
            </a:extLst>
          </p:cNvPr>
          <p:cNvCxnSpPr>
            <a:cxnSpLocks/>
          </p:cNvCxnSpPr>
          <p:nvPr/>
        </p:nvCxnSpPr>
        <p:spPr>
          <a:xfrm flipV="1">
            <a:off x="1981200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70871159-345B-48FD-A3D3-F90FF9A3732A}"/>
              </a:ext>
            </a:extLst>
          </p:cNvPr>
          <p:cNvCxnSpPr>
            <a:cxnSpLocks/>
          </p:cNvCxnSpPr>
          <p:nvPr/>
        </p:nvCxnSpPr>
        <p:spPr>
          <a:xfrm flipH="1">
            <a:off x="1981200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585F5CB9-A2A3-49F9-8AA0-CBFA6DD4BEDC}"/>
              </a:ext>
            </a:extLst>
          </p:cNvPr>
          <p:cNvCxnSpPr>
            <a:cxnSpLocks/>
          </p:cNvCxnSpPr>
          <p:nvPr/>
        </p:nvCxnSpPr>
        <p:spPr>
          <a:xfrm flipH="1">
            <a:off x="1981201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61C9761-EB91-4C99-899B-40BD1D43F6F0}"/>
              </a:ext>
            </a:extLst>
          </p:cNvPr>
          <p:cNvCxnSpPr/>
          <p:nvPr/>
        </p:nvCxnSpPr>
        <p:spPr>
          <a:xfrm flipV="1">
            <a:off x="987425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373C11A-8CE7-44D7-BB34-CDC2BBF09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ADC373-7194-4753-AD2D-64ECDA9C1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97FF8A9-78D3-404B-A7A5-40C74DF0CF5A}"/>
              </a:ext>
            </a:extLst>
          </p:cNvPr>
          <p:cNvCxnSpPr>
            <a:cxnSpLocks/>
          </p:cNvCxnSpPr>
          <p:nvPr/>
        </p:nvCxnSpPr>
        <p:spPr>
          <a:xfrm flipV="1">
            <a:off x="990600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77EC30A-1C9B-4AA9-B629-9CC1A904483A}"/>
              </a:ext>
            </a:extLst>
          </p:cNvPr>
          <p:cNvCxnSpPr>
            <a:cxnSpLocks/>
            <a:endCxn id="43" idx="2"/>
          </p:cNvCxnSpPr>
          <p:nvPr/>
        </p:nvCxnSpPr>
        <p:spPr>
          <a:xfrm flipH="1" flipV="1">
            <a:off x="1014603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503162C3-76BA-40D2-8A02-B8A7A16760B8}"/>
              </a:ext>
            </a:extLst>
          </p:cNvPr>
          <p:cNvSpPr txBox="1"/>
          <p:nvPr/>
        </p:nvSpPr>
        <p:spPr>
          <a:xfrm>
            <a:off x="722868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22B9F23-725D-415F-8412-296AD5A1F064}"/>
              </a:ext>
            </a:extLst>
          </p:cNvPr>
          <p:cNvSpPr txBox="1"/>
          <p:nvPr/>
        </p:nvSpPr>
        <p:spPr>
          <a:xfrm>
            <a:off x="2061754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A0D32D0-BE2B-47E4-8658-3F47F7B9FA74}"/>
              </a:ext>
            </a:extLst>
          </p:cNvPr>
          <p:cNvSpPr txBox="1"/>
          <p:nvPr/>
        </p:nvSpPr>
        <p:spPr>
          <a:xfrm>
            <a:off x="3433354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02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4014A40-7120-405E-BE5B-F2260BDE5C5A}"/>
              </a:ext>
            </a:extLst>
          </p:cNvPr>
          <p:cNvSpPr txBox="1"/>
          <p:nvPr/>
        </p:nvSpPr>
        <p:spPr>
          <a:xfrm>
            <a:off x="4804954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03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9213A01-D188-42EC-95FD-0EBD0295FB3E}"/>
              </a:ext>
            </a:extLst>
          </p:cNvPr>
          <p:cNvSpPr txBox="1"/>
          <p:nvPr/>
        </p:nvSpPr>
        <p:spPr>
          <a:xfrm>
            <a:off x="727220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83F3BB1-C875-4D68-8EA7-347FFB95235C}"/>
              </a:ext>
            </a:extLst>
          </p:cNvPr>
          <p:cNvSpPr txBox="1"/>
          <p:nvPr/>
        </p:nvSpPr>
        <p:spPr>
          <a:xfrm>
            <a:off x="2066106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97D3498-8F95-4114-A561-2AD04BCBFC87}"/>
              </a:ext>
            </a:extLst>
          </p:cNvPr>
          <p:cNvSpPr txBox="1"/>
          <p:nvPr/>
        </p:nvSpPr>
        <p:spPr>
          <a:xfrm>
            <a:off x="3437706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12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5DC6C28-B79F-46F3-A0A4-37DCAB15C4D3}"/>
              </a:ext>
            </a:extLst>
          </p:cNvPr>
          <p:cNvSpPr txBox="1"/>
          <p:nvPr/>
        </p:nvSpPr>
        <p:spPr>
          <a:xfrm>
            <a:off x="4809306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13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07A3E18-B9D2-45B9-8AB1-DEDE4303E829}"/>
              </a:ext>
            </a:extLst>
          </p:cNvPr>
          <p:cNvSpPr txBox="1"/>
          <p:nvPr/>
        </p:nvSpPr>
        <p:spPr>
          <a:xfrm>
            <a:off x="718514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3756372-2071-4054-AB75-60C79C45B9CA}"/>
              </a:ext>
            </a:extLst>
          </p:cNvPr>
          <p:cNvSpPr txBox="1"/>
          <p:nvPr/>
        </p:nvSpPr>
        <p:spPr>
          <a:xfrm>
            <a:off x="2057400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10D39E9-D981-4E44-A44B-7C2F3F72C9F8}"/>
              </a:ext>
            </a:extLst>
          </p:cNvPr>
          <p:cNvSpPr txBox="1"/>
          <p:nvPr/>
        </p:nvSpPr>
        <p:spPr>
          <a:xfrm>
            <a:off x="3429000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5194A3C-E1BF-4007-94EA-B1D8D744E8BE}"/>
              </a:ext>
            </a:extLst>
          </p:cNvPr>
          <p:cNvSpPr txBox="1"/>
          <p:nvPr/>
        </p:nvSpPr>
        <p:spPr>
          <a:xfrm>
            <a:off x="4800600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23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41AE678-28A0-4E06-9318-5E21172B260A}"/>
              </a:ext>
            </a:extLst>
          </p:cNvPr>
          <p:cNvSpPr txBox="1"/>
          <p:nvPr/>
        </p:nvSpPr>
        <p:spPr>
          <a:xfrm>
            <a:off x="727218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13418E5-2BAF-4951-AAD6-5076BEB67626}"/>
              </a:ext>
            </a:extLst>
          </p:cNvPr>
          <p:cNvSpPr txBox="1"/>
          <p:nvPr/>
        </p:nvSpPr>
        <p:spPr>
          <a:xfrm>
            <a:off x="2066104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DA4AFD1-9CC6-4EF1-89C2-ACAB400226F9}"/>
              </a:ext>
            </a:extLst>
          </p:cNvPr>
          <p:cNvSpPr txBox="1"/>
          <p:nvPr/>
        </p:nvSpPr>
        <p:spPr>
          <a:xfrm>
            <a:off x="3437704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32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A53DA7F-7814-4C0C-85FD-06472239FCE9}"/>
              </a:ext>
            </a:extLst>
          </p:cNvPr>
          <p:cNvSpPr txBox="1"/>
          <p:nvPr/>
        </p:nvSpPr>
        <p:spPr>
          <a:xfrm>
            <a:off x="4809304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33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D45BB343-CDE8-4103-BDCA-3DA91C77F7B7}"/>
              </a:ext>
            </a:extLst>
          </p:cNvPr>
          <p:cNvCxnSpPr>
            <a:cxnSpLocks/>
            <a:endCxn id="47" idx="2"/>
          </p:cNvCxnSpPr>
          <p:nvPr/>
        </p:nvCxnSpPr>
        <p:spPr>
          <a:xfrm flipH="1" flipV="1">
            <a:off x="1005897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A7B72B50-9AD6-4AC9-AE0A-6C6CE8BC87D3}"/>
              </a:ext>
            </a:extLst>
          </p:cNvPr>
          <p:cNvCxnSpPr>
            <a:cxnSpLocks/>
          </p:cNvCxnSpPr>
          <p:nvPr/>
        </p:nvCxnSpPr>
        <p:spPr>
          <a:xfrm flipV="1">
            <a:off x="1018955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ABD05F5A-3F64-4C41-BF72-58B840428DDE}"/>
              </a:ext>
            </a:extLst>
          </p:cNvPr>
          <p:cNvCxnSpPr>
            <a:cxnSpLocks/>
          </p:cNvCxnSpPr>
          <p:nvPr/>
        </p:nvCxnSpPr>
        <p:spPr>
          <a:xfrm>
            <a:off x="3998743" y="5216766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925C4F6A-50B7-4FE1-9A27-D26A7003FCC4}"/>
              </a:ext>
            </a:extLst>
          </p:cNvPr>
          <p:cNvCxnSpPr>
            <a:cxnSpLocks/>
          </p:cNvCxnSpPr>
          <p:nvPr/>
        </p:nvCxnSpPr>
        <p:spPr>
          <a:xfrm>
            <a:off x="1297633" y="5216235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D1DB8739-624D-4F88-8006-03F4CBA5C5FF}"/>
              </a:ext>
            </a:extLst>
          </p:cNvPr>
          <p:cNvCxnSpPr>
            <a:cxnSpLocks/>
          </p:cNvCxnSpPr>
          <p:nvPr/>
        </p:nvCxnSpPr>
        <p:spPr>
          <a:xfrm>
            <a:off x="2627815" y="5216238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2800EC72-DACA-4FE6-A8B6-E697465FD414}"/>
              </a:ext>
            </a:extLst>
          </p:cNvPr>
          <p:cNvCxnSpPr>
            <a:cxnSpLocks/>
          </p:cNvCxnSpPr>
          <p:nvPr/>
        </p:nvCxnSpPr>
        <p:spPr>
          <a:xfrm>
            <a:off x="457202" y="5218973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B93EFD72-1520-4DE0-91B6-A287320F9A13}"/>
              </a:ext>
            </a:extLst>
          </p:cNvPr>
          <p:cNvCxnSpPr>
            <a:cxnSpLocks/>
          </p:cNvCxnSpPr>
          <p:nvPr/>
        </p:nvCxnSpPr>
        <p:spPr>
          <a:xfrm flipV="1">
            <a:off x="609600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FE7B237D-729A-44F4-A2AA-C9AFC318E5AE}"/>
              </a:ext>
            </a:extLst>
          </p:cNvPr>
          <p:cNvCxnSpPr>
            <a:cxnSpLocks/>
          </p:cNvCxnSpPr>
          <p:nvPr/>
        </p:nvCxnSpPr>
        <p:spPr>
          <a:xfrm flipH="1">
            <a:off x="609600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EF287097-3ADE-4529-A198-EC712C8DCA1C}"/>
              </a:ext>
            </a:extLst>
          </p:cNvPr>
          <p:cNvCxnSpPr>
            <a:cxnSpLocks/>
          </p:cNvCxnSpPr>
          <p:nvPr/>
        </p:nvCxnSpPr>
        <p:spPr>
          <a:xfrm flipH="1">
            <a:off x="609601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A0E902DD-52CB-44EC-9A36-F403F647EB86}"/>
              </a:ext>
            </a:extLst>
          </p:cNvPr>
          <p:cNvCxnSpPr>
            <a:cxnSpLocks/>
          </p:cNvCxnSpPr>
          <p:nvPr/>
        </p:nvCxnSpPr>
        <p:spPr>
          <a:xfrm flipH="1">
            <a:off x="457201" y="4800600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63742432-36A1-4536-80BF-B51F321D0500}"/>
              </a:ext>
            </a:extLst>
          </p:cNvPr>
          <p:cNvCxnSpPr>
            <a:cxnSpLocks/>
          </p:cNvCxnSpPr>
          <p:nvPr/>
        </p:nvCxnSpPr>
        <p:spPr>
          <a:xfrm flipV="1">
            <a:off x="457200" y="48006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C15152AC-946B-4DD0-B8F1-175CC1695A9E}"/>
              </a:ext>
            </a:extLst>
          </p:cNvPr>
          <p:cNvCxnSpPr>
            <a:cxnSpLocks/>
          </p:cNvCxnSpPr>
          <p:nvPr/>
        </p:nvCxnSpPr>
        <p:spPr>
          <a:xfrm flipV="1">
            <a:off x="5486400" y="48006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79550232-059B-4976-9ED5-3D0EB6A02639}"/>
              </a:ext>
            </a:extLst>
          </p:cNvPr>
          <p:cNvCxnSpPr>
            <a:cxnSpLocks/>
          </p:cNvCxnSpPr>
          <p:nvPr/>
        </p:nvCxnSpPr>
        <p:spPr>
          <a:xfrm>
            <a:off x="3998743" y="4103357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F474E944-3564-4E3A-B12F-8D04F3E6CD05}"/>
              </a:ext>
            </a:extLst>
          </p:cNvPr>
          <p:cNvCxnSpPr>
            <a:cxnSpLocks/>
          </p:cNvCxnSpPr>
          <p:nvPr/>
        </p:nvCxnSpPr>
        <p:spPr>
          <a:xfrm>
            <a:off x="1297633" y="4102826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DA86B892-6392-47B8-B892-4A362C0F7F85}"/>
              </a:ext>
            </a:extLst>
          </p:cNvPr>
          <p:cNvCxnSpPr>
            <a:cxnSpLocks/>
          </p:cNvCxnSpPr>
          <p:nvPr/>
        </p:nvCxnSpPr>
        <p:spPr>
          <a:xfrm>
            <a:off x="2627815" y="4102829"/>
            <a:ext cx="801185" cy="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C7759519-D95D-4B8D-92EB-E72CB3778C5F}"/>
              </a:ext>
            </a:extLst>
          </p:cNvPr>
          <p:cNvCxnSpPr>
            <a:cxnSpLocks/>
          </p:cNvCxnSpPr>
          <p:nvPr/>
        </p:nvCxnSpPr>
        <p:spPr>
          <a:xfrm>
            <a:off x="457202" y="4105564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0BBB59DD-253F-48B1-B4B2-3210F870E7EB}"/>
              </a:ext>
            </a:extLst>
          </p:cNvPr>
          <p:cNvCxnSpPr>
            <a:cxnSpLocks/>
          </p:cNvCxnSpPr>
          <p:nvPr/>
        </p:nvCxnSpPr>
        <p:spPr>
          <a:xfrm flipH="1">
            <a:off x="457201" y="3687191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91929C40-DE72-487D-892D-F085159AD62A}"/>
              </a:ext>
            </a:extLst>
          </p:cNvPr>
          <p:cNvCxnSpPr>
            <a:cxnSpLocks/>
          </p:cNvCxnSpPr>
          <p:nvPr/>
        </p:nvCxnSpPr>
        <p:spPr>
          <a:xfrm flipV="1">
            <a:off x="457200" y="3687191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A762343E-8348-48D9-8311-113EAA5D2184}"/>
              </a:ext>
            </a:extLst>
          </p:cNvPr>
          <p:cNvCxnSpPr>
            <a:cxnSpLocks/>
          </p:cNvCxnSpPr>
          <p:nvPr/>
        </p:nvCxnSpPr>
        <p:spPr>
          <a:xfrm flipV="1">
            <a:off x="5486400" y="3687191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Content Placeholder 2">
            <a:extLst>
              <a:ext uri="{FF2B5EF4-FFF2-40B4-BE49-F238E27FC236}">
                <a16:creationId xmlns:a16="http://schemas.microsoft.com/office/drawing/2014/main" id="{A83457E6-4591-4180-8F12-38197BEFC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8620" y="1676400"/>
            <a:ext cx="3577088" cy="1292662"/>
          </a:xfrm>
        </p:spPr>
        <p:txBody>
          <a:bodyPr/>
          <a:lstStyle/>
          <a:p>
            <a:r>
              <a:rPr lang="en-US" dirty="0"/>
              <a:t>Route from 01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13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Route from 23 → 30</a:t>
            </a:r>
          </a:p>
        </p:txBody>
      </p:sp>
    </p:spTree>
    <p:extLst>
      <p:ext uri="{BB962C8B-B14F-4D97-AF65-F5344CB8AC3E}">
        <p14:creationId xmlns:p14="http://schemas.microsoft.com/office/powerpoint/2010/main" val="15394507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73FC8853-C13E-4696-A0D0-11EF04CCC734}"/>
              </a:ext>
            </a:extLst>
          </p:cNvPr>
          <p:cNvCxnSpPr>
            <a:cxnSpLocks/>
          </p:cNvCxnSpPr>
          <p:nvPr/>
        </p:nvCxnSpPr>
        <p:spPr>
          <a:xfrm flipH="1">
            <a:off x="5294744" y="1941944"/>
            <a:ext cx="197071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48507B72-1E15-42C4-AA35-E318121D8451}"/>
              </a:ext>
            </a:extLst>
          </p:cNvPr>
          <p:cNvCxnSpPr>
            <a:cxnSpLocks/>
          </p:cNvCxnSpPr>
          <p:nvPr/>
        </p:nvCxnSpPr>
        <p:spPr>
          <a:xfrm>
            <a:off x="3998743" y="1940166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E4B1E3A8-3AEC-446D-81AB-A7CD4FDF0DBB}"/>
              </a:ext>
            </a:extLst>
          </p:cNvPr>
          <p:cNvCxnSpPr>
            <a:cxnSpLocks/>
          </p:cNvCxnSpPr>
          <p:nvPr/>
        </p:nvCxnSpPr>
        <p:spPr>
          <a:xfrm>
            <a:off x="1297633" y="1939635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F926B32D-E6F2-44FD-8612-2ED65C48FB07}"/>
              </a:ext>
            </a:extLst>
          </p:cNvPr>
          <p:cNvCxnSpPr>
            <a:cxnSpLocks/>
          </p:cNvCxnSpPr>
          <p:nvPr/>
        </p:nvCxnSpPr>
        <p:spPr>
          <a:xfrm>
            <a:off x="2627815" y="1939638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63A1EAFA-288B-4D82-9F74-772D57197A80}"/>
              </a:ext>
            </a:extLst>
          </p:cNvPr>
          <p:cNvCxnSpPr>
            <a:cxnSpLocks/>
          </p:cNvCxnSpPr>
          <p:nvPr/>
        </p:nvCxnSpPr>
        <p:spPr>
          <a:xfrm>
            <a:off x="457202" y="1942373"/>
            <a:ext cx="255850" cy="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9A932E87-15E3-42E3-A4CF-DB2AA79FB4CA}"/>
              </a:ext>
            </a:extLst>
          </p:cNvPr>
          <p:cNvCxnSpPr>
            <a:cxnSpLocks/>
          </p:cNvCxnSpPr>
          <p:nvPr/>
        </p:nvCxnSpPr>
        <p:spPr>
          <a:xfrm flipH="1">
            <a:off x="457201" y="1524000"/>
            <a:ext cx="5029199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D5B17892-95AA-4F6C-9DDB-1B7E56FAD1E2}"/>
              </a:ext>
            </a:extLst>
          </p:cNvPr>
          <p:cNvCxnSpPr>
            <a:cxnSpLocks/>
          </p:cNvCxnSpPr>
          <p:nvPr/>
        </p:nvCxnSpPr>
        <p:spPr>
          <a:xfrm flipV="1">
            <a:off x="457200" y="1524000"/>
            <a:ext cx="0" cy="415635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FE385E9D-CC5D-464D-9C89-E7F4752F70B7}"/>
              </a:ext>
            </a:extLst>
          </p:cNvPr>
          <p:cNvCxnSpPr>
            <a:cxnSpLocks/>
          </p:cNvCxnSpPr>
          <p:nvPr/>
        </p:nvCxnSpPr>
        <p:spPr>
          <a:xfrm flipV="1">
            <a:off x="5486400" y="1524000"/>
            <a:ext cx="0" cy="415635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873E5C2A-23DC-4D73-B3E4-4C5B4D400656}"/>
              </a:ext>
            </a:extLst>
          </p:cNvPr>
          <p:cNvCxnSpPr>
            <a:cxnSpLocks/>
          </p:cNvCxnSpPr>
          <p:nvPr/>
        </p:nvCxnSpPr>
        <p:spPr>
          <a:xfrm flipH="1">
            <a:off x="5294744" y="2971371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8A2B0CDB-350B-46DC-91D1-288329F2C5D1}"/>
              </a:ext>
            </a:extLst>
          </p:cNvPr>
          <p:cNvCxnSpPr>
            <a:cxnSpLocks/>
          </p:cNvCxnSpPr>
          <p:nvPr/>
        </p:nvCxnSpPr>
        <p:spPr>
          <a:xfrm>
            <a:off x="3998743" y="2969593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9B232567-7FFC-46C6-8F27-2EF07725488B}"/>
              </a:ext>
            </a:extLst>
          </p:cNvPr>
          <p:cNvCxnSpPr>
            <a:cxnSpLocks/>
          </p:cNvCxnSpPr>
          <p:nvPr/>
        </p:nvCxnSpPr>
        <p:spPr>
          <a:xfrm>
            <a:off x="1297633" y="2969062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9B9A561B-63AD-40C8-9661-A783B23B2F98}"/>
              </a:ext>
            </a:extLst>
          </p:cNvPr>
          <p:cNvCxnSpPr>
            <a:cxnSpLocks/>
          </p:cNvCxnSpPr>
          <p:nvPr/>
        </p:nvCxnSpPr>
        <p:spPr>
          <a:xfrm>
            <a:off x="2627815" y="2969065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EC878FDD-5D90-4658-BFDE-FC6DFEC8E6C8}"/>
              </a:ext>
            </a:extLst>
          </p:cNvPr>
          <p:cNvCxnSpPr>
            <a:cxnSpLocks/>
          </p:cNvCxnSpPr>
          <p:nvPr/>
        </p:nvCxnSpPr>
        <p:spPr>
          <a:xfrm>
            <a:off x="457202" y="2971800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15155DD2-E2BA-4E9C-9B76-B0D6DF87D093}"/>
              </a:ext>
            </a:extLst>
          </p:cNvPr>
          <p:cNvCxnSpPr>
            <a:cxnSpLocks/>
          </p:cNvCxnSpPr>
          <p:nvPr/>
        </p:nvCxnSpPr>
        <p:spPr>
          <a:xfrm flipH="1">
            <a:off x="457201" y="2553427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DA6A9740-E5FB-44CD-AF91-343771FD1271}"/>
              </a:ext>
            </a:extLst>
          </p:cNvPr>
          <p:cNvCxnSpPr>
            <a:cxnSpLocks/>
          </p:cNvCxnSpPr>
          <p:nvPr/>
        </p:nvCxnSpPr>
        <p:spPr>
          <a:xfrm flipV="1">
            <a:off x="457200" y="2553427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CBD3134D-F278-4801-9283-05042B37C372}"/>
              </a:ext>
            </a:extLst>
          </p:cNvPr>
          <p:cNvCxnSpPr>
            <a:cxnSpLocks/>
          </p:cNvCxnSpPr>
          <p:nvPr/>
        </p:nvCxnSpPr>
        <p:spPr>
          <a:xfrm flipV="1">
            <a:off x="5486400" y="2553427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2E3B3D66-44EF-4254-B34C-793D4926197C}"/>
              </a:ext>
            </a:extLst>
          </p:cNvPr>
          <p:cNvCxnSpPr>
            <a:cxnSpLocks/>
          </p:cNvCxnSpPr>
          <p:nvPr/>
        </p:nvCxnSpPr>
        <p:spPr>
          <a:xfrm flipH="1">
            <a:off x="5294744" y="4105135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50B2037D-D099-4209-B854-72FD4ECEB03A}"/>
              </a:ext>
            </a:extLst>
          </p:cNvPr>
          <p:cNvCxnSpPr>
            <a:cxnSpLocks/>
          </p:cNvCxnSpPr>
          <p:nvPr/>
        </p:nvCxnSpPr>
        <p:spPr>
          <a:xfrm flipH="1">
            <a:off x="5294744" y="5218544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5AB93A2A-D60C-46AC-BB02-03FB742B31B5}"/>
              </a:ext>
            </a:extLst>
          </p:cNvPr>
          <p:cNvCxnSpPr/>
          <p:nvPr/>
        </p:nvCxnSpPr>
        <p:spPr>
          <a:xfrm flipV="1">
            <a:off x="5073870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71878902-2B68-4236-8F37-C7E4B39B9A45}"/>
              </a:ext>
            </a:extLst>
          </p:cNvPr>
          <p:cNvCxnSpPr>
            <a:cxnSpLocks/>
          </p:cNvCxnSpPr>
          <p:nvPr/>
        </p:nvCxnSpPr>
        <p:spPr>
          <a:xfrm flipV="1">
            <a:off x="5077045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EDF9FD2E-2D98-41E4-B325-3750CD80C8C9}"/>
              </a:ext>
            </a:extLst>
          </p:cNvPr>
          <p:cNvCxnSpPr>
            <a:cxnSpLocks/>
          </p:cNvCxnSpPr>
          <p:nvPr/>
        </p:nvCxnSpPr>
        <p:spPr>
          <a:xfrm flipH="1" flipV="1">
            <a:off x="5101048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650765D2-BEAE-48C8-B88B-6110EE26CF08}"/>
              </a:ext>
            </a:extLst>
          </p:cNvPr>
          <p:cNvCxnSpPr>
            <a:cxnSpLocks/>
          </p:cNvCxnSpPr>
          <p:nvPr/>
        </p:nvCxnSpPr>
        <p:spPr>
          <a:xfrm flipH="1" flipV="1">
            <a:off x="5092342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A0CE352B-A8E3-47D1-8F04-A899E36936CF}"/>
              </a:ext>
            </a:extLst>
          </p:cNvPr>
          <p:cNvCxnSpPr>
            <a:cxnSpLocks/>
          </p:cNvCxnSpPr>
          <p:nvPr/>
        </p:nvCxnSpPr>
        <p:spPr>
          <a:xfrm flipV="1">
            <a:off x="5105400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44853198-83DA-4D0C-B588-099DBBC00102}"/>
              </a:ext>
            </a:extLst>
          </p:cNvPr>
          <p:cNvCxnSpPr>
            <a:cxnSpLocks/>
          </p:cNvCxnSpPr>
          <p:nvPr/>
        </p:nvCxnSpPr>
        <p:spPr>
          <a:xfrm flipV="1">
            <a:off x="4696045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8CA4961B-058A-42AC-B81D-146770D61684}"/>
              </a:ext>
            </a:extLst>
          </p:cNvPr>
          <p:cNvCxnSpPr>
            <a:cxnSpLocks/>
          </p:cNvCxnSpPr>
          <p:nvPr/>
        </p:nvCxnSpPr>
        <p:spPr>
          <a:xfrm flipH="1">
            <a:off x="4696045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D46D7A44-E524-425D-9D8F-C93C2FD9064E}"/>
              </a:ext>
            </a:extLst>
          </p:cNvPr>
          <p:cNvCxnSpPr>
            <a:cxnSpLocks/>
          </p:cNvCxnSpPr>
          <p:nvPr/>
        </p:nvCxnSpPr>
        <p:spPr>
          <a:xfrm flipH="1">
            <a:off x="4696046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03DC66FF-A7C5-4AAC-BD45-8BA074F8FF09}"/>
              </a:ext>
            </a:extLst>
          </p:cNvPr>
          <p:cNvCxnSpPr/>
          <p:nvPr/>
        </p:nvCxnSpPr>
        <p:spPr>
          <a:xfrm flipV="1">
            <a:off x="3702270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3DBE8BF9-DF3C-4739-8A64-50AB3EA37AE7}"/>
              </a:ext>
            </a:extLst>
          </p:cNvPr>
          <p:cNvCxnSpPr>
            <a:cxnSpLocks/>
          </p:cNvCxnSpPr>
          <p:nvPr/>
        </p:nvCxnSpPr>
        <p:spPr>
          <a:xfrm flipV="1">
            <a:off x="3705445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C896EDA4-6F65-4C47-A00F-10DDEDD6C6AD}"/>
              </a:ext>
            </a:extLst>
          </p:cNvPr>
          <p:cNvCxnSpPr>
            <a:cxnSpLocks/>
          </p:cNvCxnSpPr>
          <p:nvPr/>
        </p:nvCxnSpPr>
        <p:spPr>
          <a:xfrm flipH="1" flipV="1">
            <a:off x="3729448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04B8F4E8-5494-4BB6-A4C4-62D56435A8AE}"/>
              </a:ext>
            </a:extLst>
          </p:cNvPr>
          <p:cNvCxnSpPr>
            <a:cxnSpLocks/>
          </p:cNvCxnSpPr>
          <p:nvPr/>
        </p:nvCxnSpPr>
        <p:spPr>
          <a:xfrm flipH="1" flipV="1">
            <a:off x="3720742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3369BA12-8B05-4570-BEFE-21C9386C080C}"/>
              </a:ext>
            </a:extLst>
          </p:cNvPr>
          <p:cNvCxnSpPr>
            <a:cxnSpLocks/>
          </p:cNvCxnSpPr>
          <p:nvPr/>
        </p:nvCxnSpPr>
        <p:spPr>
          <a:xfrm flipV="1">
            <a:off x="3733800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C03384C5-A320-4BF6-9B85-7EFCB185CDC8}"/>
              </a:ext>
            </a:extLst>
          </p:cNvPr>
          <p:cNvCxnSpPr>
            <a:cxnSpLocks/>
          </p:cNvCxnSpPr>
          <p:nvPr/>
        </p:nvCxnSpPr>
        <p:spPr>
          <a:xfrm flipV="1">
            <a:off x="3324445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E15D9D9E-F0F3-464E-9807-B4562B18BE1F}"/>
              </a:ext>
            </a:extLst>
          </p:cNvPr>
          <p:cNvCxnSpPr>
            <a:cxnSpLocks/>
          </p:cNvCxnSpPr>
          <p:nvPr/>
        </p:nvCxnSpPr>
        <p:spPr>
          <a:xfrm flipH="1">
            <a:off x="3324445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991AAFE5-7E49-4872-9A0A-2C86BF23F5D2}"/>
              </a:ext>
            </a:extLst>
          </p:cNvPr>
          <p:cNvCxnSpPr>
            <a:cxnSpLocks/>
          </p:cNvCxnSpPr>
          <p:nvPr/>
        </p:nvCxnSpPr>
        <p:spPr>
          <a:xfrm flipH="1">
            <a:off x="3324446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E217CAED-BAA4-472D-835B-41CF5C6DCAD4}"/>
              </a:ext>
            </a:extLst>
          </p:cNvPr>
          <p:cNvCxnSpPr/>
          <p:nvPr/>
        </p:nvCxnSpPr>
        <p:spPr>
          <a:xfrm flipV="1">
            <a:off x="2359025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1741F09C-11A8-4E9A-8FD1-0B65E0BC583C}"/>
              </a:ext>
            </a:extLst>
          </p:cNvPr>
          <p:cNvCxnSpPr>
            <a:cxnSpLocks/>
          </p:cNvCxnSpPr>
          <p:nvPr/>
        </p:nvCxnSpPr>
        <p:spPr>
          <a:xfrm flipV="1">
            <a:off x="2362200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C5B091DB-DD94-4E21-AFAA-DC7C21B1D6E2}"/>
              </a:ext>
            </a:extLst>
          </p:cNvPr>
          <p:cNvCxnSpPr>
            <a:cxnSpLocks/>
          </p:cNvCxnSpPr>
          <p:nvPr/>
        </p:nvCxnSpPr>
        <p:spPr>
          <a:xfrm flipH="1" flipV="1">
            <a:off x="2386203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6619C324-43EF-4185-B79A-F66529CBE10B}"/>
              </a:ext>
            </a:extLst>
          </p:cNvPr>
          <p:cNvCxnSpPr>
            <a:cxnSpLocks/>
          </p:cNvCxnSpPr>
          <p:nvPr/>
        </p:nvCxnSpPr>
        <p:spPr>
          <a:xfrm flipH="1" flipV="1">
            <a:off x="2377497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4FDD9E19-9EC4-45FD-9EE2-75D8583B9839}"/>
              </a:ext>
            </a:extLst>
          </p:cNvPr>
          <p:cNvCxnSpPr>
            <a:cxnSpLocks/>
          </p:cNvCxnSpPr>
          <p:nvPr/>
        </p:nvCxnSpPr>
        <p:spPr>
          <a:xfrm flipV="1">
            <a:off x="2390555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BEAC14DF-E26E-4CD9-8A52-2C999759E340}"/>
              </a:ext>
            </a:extLst>
          </p:cNvPr>
          <p:cNvCxnSpPr>
            <a:cxnSpLocks/>
          </p:cNvCxnSpPr>
          <p:nvPr/>
        </p:nvCxnSpPr>
        <p:spPr>
          <a:xfrm flipV="1">
            <a:off x="1981200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70871159-345B-48FD-A3D3-F90FF9A3732A}"/>
              </a:ext>
            </a:extLst>
          </p:cNvPr>
          <p:cNvCxnSpPr>
            <a:cxnSpLocks/>
          </p:cNvCxnSpPr>
          <p:nvPr/>
        </p:nvCxnSpPr>
        <p:spPr>
          <a:xfrm flipH="1">
            <a:off x="1981200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585F5CB9-A2A3-49F9-8AA0-CBFA6DD4BEDC}"/>
              </a:ext>
            </a:extLst>
          </p:cNvPr>
          <p:cNvCxnSpPr>
            <a:cxnSpLocks/>
          </p:cNvCxnSpPr>
          <p:nvPr/>
        </p:nvCxnSpPr>
        <p:spPr>
          <a:xfrm flipH="1">
            <a:off x="1981201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61C9761-EB91-4C99-899B-40BD1D43F6F0}"/>
              </a:ext>
            </a:extLst>
          </p:cNvPr>
          <p:cNvCxnSpPr/>
          <p:nvPr/>
        </p:nvCxnSpPr>
        <p:spPr>
          <a:xfrm flipV="1">
            <a:off x="987425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373C11A-8CE7-44D7-BB34-CDC2BBF09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ADC373-7194-4753-AD2D-64ECDA9C1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97FF8A9-78D3-404B-A7A5-40C74DF0CF5A}"/>
              </a:ext>
            </a:extLst>
          </p:cNvPr>
          <p:cNvCxnSpPr>
            <a:cxnSpLocks/>
          </p:cNvCxnSpPr>
          <p:nvPr/>
        </p:nvCxnSpPr>
        <p:spPr>
          <a:xfrm flipV="1">
            <a:off x="990600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77EC30A-1C9B-4AA9-B629-9CC1A904483A}"/>
              </a:ext>
            </a:extLst>
          </p:cNvPr>
          <p:cNvCxnSpPr>
            <a:cxnSpLocks/>
            <a:endCxn id="43" idx="2"/>
          </p:cNvCxnSpPr>
          <p:nvPr/>
        </p:nvCxnSpPr>
        <p:spPr>
          <a:xfrm flipH="1" flipV="1">
            <a:off x="1014603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503162C3-76BA-40D2-8A02-B8A7A16760B8}"/>
              </a:ext>
            </a:extLst>
          </p:cNvPr>
          <p:cNvSpPr txBox="1"/>
          <p:nvPr/>
        </p:nvSpPr>
        <p:spPr>
          <a:xfrm>
            <a:off x="722868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22B9F23-725D-415F-8412-296AD5A1F064}"/>
              </a:ext>
            </a:extLst>
          </p:cNvPr>
          <p:cNvSpPr txBox="1"/>
          <p:nvPr/>
        </p:nvSpPr>
        <p:spPr>
          <a:xfrm>
            <a:off x="2061754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A0D32D0-BE2B-47E4-8658-3F47F7B9FA74}"/>
              </a:ext>
            </a:extLst>
          </p:cNvPr>
          <p:cNvSpPr txBox="1"/>
          <p:nvPr/>
        </p:nvSpPr>
        <p:spPr>
          <a:xfrm>
            <a:off x="3433354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02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4014A40-7120-405E-BE5B-F2260BDE5C5A}"/>
              </a:ext>
            </a:extLst>
          </p:cNvPr>
          <p:cNvSpPr txBox="1"/>
          <p:nvPr/>
        </p:nvSpPr>
        <p:spPr>
          <a:xfrm>
            <a:off x="4804954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03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9213A01-D188-42EC-95FD-0EBD0295FB3E}"/>
              </a:ext>
            </a:extLst>
          </p:cNvPr>
          <p:cNvSpPr txBox="1"/>
          <p:nvPr/>
        </p:nvSpPr>
        <p:spPr>
          <a:xfrm>
            <a:off x="727220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83F3BB1-C875-4D68-8EA7-347FFB95235C}"/>
              </a:ext>
            </a:extLst>
          </p:cNvPr>
          <p:cNvSpPr txBox="1"/>
          <p:nvPr/>
        </p:nvSpPr>
        <p:spPr>
          <a:xfrm>
            <a:off x="2066106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97D3498-8F95-4114-A561-2AD04BCBFC87}"/>
              </a:ext>
            </a:extLst>
          </p:cNvPr>
          <p:cNvSpPr txBox="1"/>
          <p:nvPr/>
        </p:nvSpPr>
        <p:spPr>
          <a:xfrm>
            <a:off x="3437706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5DC6C28-B79F-46F3-A0A4-37DCAB15C4D3}"/>
              </a:ext>
            </a:extLst>
          </p:cNvPr>
          <p:cNvSpPr txBox="1"/>
          <p:nvPr/>
        </p:nvSpPr>
        <p:spPr>
          <a:xfrm>
            <a:off x="4809306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13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07A3E18-B9D2-45B9-8AB1-DEDE4303E829}"/>
              </a:ext>
            </a:extLst>
          </p:cNvPr>
          <p:cNvSpPr txBox="1"/>
          <p:nvPr/>
        </p:nvSpPr>
        <p:spPr>
          <a:xfrm>
            <a:off x="718514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3756372-2071-4054-AB75-60C79C45B9CA}"/>
              </a:ext>
            </a:extLst>
          </p:cNvPr>
          <p:cNvSpPr txBox="1"/>
          <p:nvPr/>
        </p:nvSpPr>
        <p:spPr>
          <a:xfrm>
            <a:off x="2057400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10D39E9-D981-4E44-A44B-7C2F3F72C9F8}"/>
              </a:ext>
            </a:extLst>
          </p:cNvPr>
          <p:cNvSpPr txBox="1"/>
          <p:nvPr/>
        </p:nvSpPr>
        <p:spPr>
          <a:xfrm>
            <a:off x="3429000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5194A3C-E1BF-4007-94EA-B1D8D744E8BE}"/>
              </a:ext>
            </a:extLst>
          </p:cNvPr>
          <p:cNvSpPr txBox="1"/>
          <p:nvPr/>
        </p:nvSpPr>
        <p:spPr>
          <a:xfrm>
            <a:off x="4800600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23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41AE678-28A0-4E06-9318-5E21172B260A}"/>
              </a:ext>
            </a:extLst>
          </p:cNvPr>
          <p:cNvSpPr txBox="1"/>
          <p:nvPr/>
        </p:nvSpPr>
        <p:spPr>
          <a:xfrm>
            <a:off x="727218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13418E5-2BAF-4951-AAD6-5076BEB67626}"/>
              </a:ext>
            </a:extLst>
          </p:cNvPr>
          <p:cNvSpPr txBox="1"/>
          <p:nvPr/>
        </p:nvSpPr>
        <p:spPr>
          <a:xfrm>
            <a:off x="2066104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DA4AFD1-9CC6-4EF1-89C2-ACAB400226F9}"/>
              </a:ext>
            </a:extLst>
          </p:cNvPr>
          <p:cNvSpPr txBox="1"/>
          <p:nvPr/>
        </p:nvSpPr>
        <p:spPr>
          <a:xfrm>
            <a:off x="3437704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32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A53DA7F-7814-4C0C-85FD-06472239FCE9}"/>
              </a:ext>
            </a:extLst>
          </p:cNvPr>
          <p:cNvSpPr txBox="1"/>
          <p:nvPr/>
        </p:nvSpPr>
        <p:spPr>
          <a:xfrm>
            <a:off x="4809304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33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D45BB343-CDE8-4103-BDCA-3DA91C77F7B7}"/>
              </a:ext>
            </a:extLst>
          </p:cNvPr>
          <p:cNvCxnSpPr>
            <a:cxnSpLocks/>
            <a:endCxn id="47" idx="2"/>
          </p:cNvCxnSpPr>
          <p:nvPr/>
        </p:nvCxnSpPr>
        <p:spPr>
          <a:xfrm flipH="1" flipV="1">
            <a:off x="1005897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A7B72B50-9AD6-4AC9-AE0A-6C6CE8BC87D3}"/>
              </a:ext>
            </a:extLst>
          </p:cNvPr>
          <p:cNvCxnSpPr>
            <a:cxnSpLocks/>
          </p:cNvCxnSpPr>
          <p:nvPr/>
        </p:nvCxnSpPr>
        <p:spPr>
          <a:xfrm flipV="1">
            <a:off x="1018955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ABD05F5A-3F64-4C41-BF72-58B840428DDE}"/>
              </a:ext>
            </a:extLst>
          </p:cNvPr>
          <p:cNvCxnSpPr>
            <a:cxnSpLocks/>
          </p:cNvCxnSpPr>
          <p:nvPr/>
        </p:nvCxnSpPr>
        <p:spPr>
          <a:xfrm>
            <a:off x="3998743" y="5216766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925C4F6A-50B7-4FE1-9A27-D26A7003FCC4}"/>
              </a:ext>
            </a:extLst>
          </p:cNvPr>
          <p:cNvCxnSpPr>
            <a:cxnSpLocks/>
          </p:cNvCxnSpPr>
          <p:nvPr/>
        </p:nvCxnSpPr>
        <p:spPr>
          <a:xfrm>
            <a:off x="1297633" y="5216235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D1DB8739-624D-4F88-8006-03F4CBA5C5FF}"/>
              </a:ext>
            </a:extLst>
          </p:cNvPr>
          <p:cNvCxnSpPr>
            <a:cxnSpLocks/>
          </p:cNvCxnSpPr>
          <p:nvPr/>
        </p:nvCxnSpPr>
        <p:spPr>
          <a:xfrm>
            <a:off x="2627815" y="5216238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2800EC72-DACA-4FE6-A8B6-E697465FD414}"/>
              </a:ext>
            </a:extLst>
          </p:cNvPr>
          <p:cNvCxnSpPr>
            <a:cxnSpLocks/>
          </p:cNvCxnSpPr>
          <p:nvPr/>
        </p:nvCxnSpPr>
        <p:spPr>
          <a:xfrm>
            <a:off x="457202" y="5218973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B93EFD72-1520-4DE0-91B6-A287320F9A13}"/>
              </a:ext>
            </a:extLst>
          </p:cNvPr>
          <p:cNvCxnSpPr>
            <a:cxnSpLocks/>
          </p:cNvCxnSpPr>
          <p:nvPr/>
        </p:nvCxnSpPr>
        <p:spPr>
          <a:xfrm flipV="1">
            <a:off x="609600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FE7B237D-729A-44F4-A2AA-C9AFC318E5AE}"/>
              </a:ext>
            </a:extLst>
          </p:cNvPr>
          <p:cNvCxnSpPr>
            <a:cxnSpLocks/>
          </p:cNvCxnSpPr>
          <p:nvPr/>
        </p:nvCxnSpPr>
        <p:spPr>
          <a:xfrm flipH="1">
            <a:off x="609600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EF287097-3ADE-4529-A198-EC712C8DCA1C}"/>
              </a:ext>
            </a:extLst>
          </p:cNvPr>
          <p:cNvCxnSpPr>
            <a:cxnSpLocks/>
          </p:cNvCxnSpPr>
          <p:nvPr/>
        </p:nvCxnSpPr>
        <p:spPr>
          <a:xfrm flipH="1">
            <a:off x="609601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A0E902DD-52CB-44EC-9A36-F403F647EB86}"/>
              </a:ext>
            </a:extLst>
          </p:cNvPr>
          <p:cNvCxnSpPr>
            <a:cxnSpLocks/>
          </p:cNvCxnSpPr>
          <p:nvPr/>
        </p:nvCxnSpPr>
        <p:spPr>
          <a:xfrm flipH="1">
            <a:off x="457201" y="4800600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63742432-36A1-4536-80BF-B51F321D0500}"/>
              </a:ext>
            </a:extLst>
          </p:cNvPr>
          <p:cNvCxnSpPr>
            <a:cxnSpLocks/>
          </p:cNvCxnSpPr>
          <p:nvPr/>
        </p:nvCxnSpPr>
        <p:spPr>
          <a:xfrm flipV="1">
            <a:off x="457200" y="48006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C15152AC-946B-4DD0-B8F1-175CC1695A9E}"/>
              </a:ext>
            </a:extLst>
          </p:cNvPr>
          <p:cNvCxnSpPr>
            <a:cxnSpLocks/>
          </p:cNvCxnSpPr>
          <p:nvPr/>
        </p:nvCxnSpPr>
        <p:spPr>
          <a:xfrm flipV="1">
            <a:off x="5486400" y="48006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79550232-059B-4976-9ED5-3D0EB6A02639}"/>
              </a:ext>
            </a:extLst>
          </p:cNvPr>
          <p:cNvCxnSpPr>
            <a:cxnSpLocks/>
          </p:cNvCxnSpPr>
          <p:nvPr/>
        </p:nvCxnSpPr>
        <p:spPr>
          <a:xfrm>
            <a:off x="3998743" y="4103357"/>
            <a:ext cx="807719" cy="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F474E944-3564-4E3A-B12F-8D04F3E6CD05}"/>
              </a:ext>
            </a:extLst>
          </p:cNvPr>
          <p:cNvCxnSpPr>
            <a:cxnSpLocks/>
          </p:cNvCxnSpPr>
          <p:nvPr/>
        </p:nvCxnSpPr>
        <p:spPr>
          <a:xfrm>
            <a:off x="1297633" y="4102826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DA86B892-6392-47B8-B892-4A362C0F7F85}"/>
              </a:ext>
            </a:extLst>
          </p:cNvPr>
          <p:cNvCxnSpPr>
            <a:cxnSpLocks/>
          </p:cNvCxnSpPr>
          <p:nvPr/>
        </p:nvCxnSpPr>
        <p:spPr>
          <a:xfrm>
            <a:off x="2627815" y="4102829"/>
            <a:ext cx="801185" cy="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C7759519-D95D-4B8D-92EB-E72CB3778C5F}"/>
              </a:ext>
            </a:extLst>
          </p:cNvPr>
          <p:cNvCxnSpPr>
            <a:cxnSpLocks/>
          </p:cNvCxnSpPr>
          <p:nvPr/>
        </p:nvCxnSpPr>
        <p:spPr>
          <a:xfrm>
            <a:off x="457202" y="4105564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0BBB59DD-253F-48B1-B4B2-3210F870E7EB}"/>
              </a:ext>
            </a:extLst>
          </p:cNvPr>
          <p:cNvCxnSpPr>
            <a:cxnSpLocks/>
          </p:cNvCxnSpPr>
          <p:nvPr/>
        </p:nvCxnSpPr>
        <p:spPr>
          <a:xfrm flipH="1">
            <a:off x="457201" y="3687191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91929C40-DE72-487D-892D-F085159AD62A}"/>
              </a:ext>
            </a:extLst>
          </p:cNvPr>
          <p:cNvCxnSpPr>
            <a:cxnSpLocks/>
          </p:cNvCxnSpPr>
          <p:nvPr/>
        </p:nvCxnSpPr>
        <p:spPr>
          <a:xfrm flipV="1">
            <a:off x="457200" y="3687191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A762343E-8348-48D9-8311-113EAA5D2184}"/>
              </a:ext>
            </a:extLst>
          </p:cNvPr>
          <p:cNvCxnSpPr>
            <a:cxnSpLocks/>
          </p:cNvCxnSpPr>
          <p:nvPr/>
        </p:nvCxnSpPr>
        <p:spPr>
          <a:xfrm flipV="1">
            <a:off x="5486400" y="3687191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Content Placeholder 2">
            <a:extLst>
              <a:ext uri="{FF2B5EF4-FFF2-40B4-BE49-F238E27FC236}">
                <a16:creationId xmlns:a16="http://schemas.microsoft.com/office/drawing/2014/main" id="{6D88DDCD-5D36-40AD-9FCC-A515D7081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8620" y="1676400"/>
            <a:ext cx="3577088" cy="1292662"/>
          </a:xfrm>
        </p:spPr>
        <p:txBody>
          <a:bodyPr/>
          <a:lstStyle/>
          <a:p>
            <a:r>
              <a:rPr lang="en-US" dirty="0"/>
              <a:t>Route from 01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13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Route from 23 → 30</a:t>
            </a:r>
          </a:p>
        </p:txBody>
      </p:sp>
    </p:spTree>
    <p:extLst>
      <p:ext uri="{BB962C8B-B14F-4D97-AF65-F5344CB8AC3E}">
        <p14:creationId xmlns:p14="http://schemas.microsoft.com/office/powerpoint/2010/main" val="1761619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73FC8853-C13E-4696-A0D0-11EF04CCC734}"/>
              </a:ext>
            </a:extLst>
          </p:cNvPr>
          <p:cNvCxnSpPr>
            <a:cxnSpLocks/>
          </p:cNvCxnSpPr>
          <p:nvPr/>
        </p:nvCxnSpPr>
        <p:spPr>
          <a:xfrm flipH="1">
            <a:off x="5294744" y="1941944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48507B72-1E15-42C4-AA35-E318121D8451}"/>
              </a:ext>
            </a:extLst>
          </p:cNvPr>
          <p:cNvCxnSpPr>
            <a:cxnSpLocks/>
          </p:cNvCxnSpPr>
          <p:nvPr/>
        </p:nvCxnSpPr>
        <p:spPr>
          <a:xfrm>
            <a:off x="3998743" y="1940166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E4B1E3A8-3AEC-446D-81AB-A7CD4FDF0DBB}"/>
              </a:ext>
            </a:extLst>
          </p:cNvPr>
          <p:cNvCxnSpPr>
            <a:cxnSpLocks/>
          </p:cNvCxnSpPr>
          <p:nvPr/>
        </p:nvCxnSpPr>
        <p:spPr>
          <a:xfrm>
            <a:off x="1297633" y="1939635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F926B32D-E6F2-44FD-8612-2ED65C48FB07}"/>
              </a:ext>
            </a:extLst>
          </p:cNvPr>
          <p:cNvCxnSpPr>
            <a:cxnSpLocks/>
          </p:cNvCxnSpPr>
          <p:nvPr/>
        </p:nvCxnSpPr>
        <p:spPr>
          <a:xfrm>
            <a:off x="2627815" y="1939638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63A1EAFA-288B-4D82-9F74-772D57197A80}"/>
              </a:ext>
            </a:extLst>
          </p:cNvPr>
          <p:cNvCxnSpPr>
            <a:cxnSpLocks/>
          </p:cNvCxnSpPr>
          <p:nvPr/>
        </p:nvCxnSpPr>
        <p:spPr>
          <a:xfrm>
            <a:off x="457202" y="1942373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9A932E87-15E3-42E3-A4CF-DB2AA79FB4CA}"/>
              </a:ext>
            </a:extLst>
          </p:cNvPr>
          <p:cNvCxnSpPr>
            <a:cxnSpLocks/>
          </p:cNvCxnSpPr>
          <p:nvPr/>
        </p:nvCxnSpPr>
        <p:spPr>
          <a:xfrm flipH="1">
            <a:off x="457201" y="1524000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D5B17892-95AA-4F6C-9DDB-1B7E56FAD1E2}"/>
              </a:ext>
            </a:extLst>
          </p:cNvPr>
          <p:cNvCxnSpPr>
            <a:cxnSpLocks/>
          </p:cNvCxnSpPr>
          <p:nvPr/>
        </p:nvCxnSpPr>
        <p:spPr>
          <a:xfrm flipV="1">
            <a:off x="457200" y="15240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FE385E9D-CC5D-464D-9C89-E7F4752F70B7}"/>
              </a:ext>
            </a:extLst>
          </p:cNvPr>
          <p:cNvCxnSpPr>
            <a:cxnSpLocks/>
          </p:cNvCxnSpPr>
          <p:nvPr/>
        </p:nvCxnSpPr>
        <p:spPr>
          <a:xfrm flipV="1">
            <a:off x="5486400" y="15240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873E5C2A-23DC-4D73-B3E4-4C5B4D400656}"/>
              </a:ext>
            </a:extLst>
          </p:cNvPr>
          <p:cNvCxnSpPr>
            <a:cxnSpLocks/>
          </p:cNvCxnSpPr>
          <p:nvPr/>
        </p:nvCxnSpPr>
        <p:spPr>
          <a:xfrm flipH="1">
            <a:off x="5294744" y="2971371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8A2B0CDB-350B-46DC-91D1-288329F2C5D1}"/>
              </a:ext>
            </a:extLst>
          </p:cNvPr>
          <p:cNvCxnSpPr>
            <a:cxnSpLocks/>
          </p:cNvCxnSpPr>
          <p:nvPr/>
        </p:nvCxnSpPr>
        <p:spPr>
          <a:xfrm>
            <a:off x="3998743" y="2969593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9B232567-7FFC-46C6-8F27-2EF07725488B}"/>
              </a:ext>
            </a:extLst>
          </p:cNvPr>
          <p:cNvCxnSpPr>
            <a:cxnSpLocks/>
          </p:cNvCxnSpPr>
          <p:nvPr/>
        </p:nvCxnSpPr>
        <p:spPr>
          <a:xfrm>
            <a:off x="1297633" y="2969062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9B9A561B-63AD-40C8-9661-A783B23B2F98}"/>
              </a:ext>
            </a:extLst>
          </p:cNvPr>
          <p:cNvCxnSpPr>
            <a:cxnSpLocks/>
          </p:cNvCxnSpPr>
          <p:nvPr/>
        </p:nvCxnSpPr>
        <p:spPr>
          <a:xfrm>
            <a:off x="2627815" y="2969065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EC878FDD-5D90-4658-BFDE-FC6DFEC8E6C8}"/>
              </a:ext>
            </a:extLst>
          </p:cNvPr>
          <p:cNvCxnSpPr>
            <a:cxnSpLocks/>
          </p:cNvCxnSpPr>
          <p:nvPr/>
        </p:nvCxnSpPr>
        <p:spPr>
          <a:xfrm>
            <a:off x="457202" y="2971800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15155DD2-E2BA-4E9C-9B76-B0D6DF87D093}"/>
              </a:ext>
            </a:extLst>
          </p:cNvPr>
          <p:cNvCxnSpPr>
            <a:cxnSpLocks/>
          </p:cNvCxnSpPr>
          <p:nvPr/>
        </p:nvCxnSpPr>
        <p:spPr>
          <a:xfrm flipH="1">
            <a:off x="457201" y="2553427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DA6A9740-E5FB-44CD-AF91-343771FD1271}"/>
              </a:ext>
            </a:extLst>
          </p:cNvPr>
          <p:cNvCxnSpPr>
            <a:cxnSpLocks/>
          </p:cNvCxnSpPr>
          <p:nvPr/>
        </p:nvCxnSpPr>
        <p:spPr>
          <a:xfrm flipV="1">
            <a:off x="457200" y="2553427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CBD3134D-F278-4801-9283-05042B37C372}"/>
              </a:ext>
            </a:extLst>
          </p:cNvPr>
          <p:cNvCxnSpPr>
            <a:cxnSpLocks/>
          </p:cNvCxnSpPr>
          <p:nvPr/>
        </p:nvCxnSpPr>
        <p:spPr>
          <a:xfrm flipV="1">
            <a:off x="5486400" y="2553427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2E3B3D66-44EF-4254-B34C-793D4926197C}"/>
              </a:ext>
            </a:extLst>
          </p:cNvPr>
          <p:cNvCxnSpPr>
            <a:cxnSpLocks/>
          </p:cNvCxnSpPr>
          <p:nvPr/>
        </p:nvCxnSpPr>
        <p:spPr>
          <a:xfrm flipH="1">
            <a:off x="5294744" y="4105135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50B2037D-D099-4209-B854-72FD4ECEB03A}"/>
              </a:ext>
            </a:extLst>
          </p:cNvPr>
          <p:cNvCxnSpPr>
            <a:cxnSpLocks/>
          </p:cNvCxnSpPr>
          <p:nvPr/>
        </p:nvCxnSpPr>
        <p:spPr>
          <a:xfrm flipH="1">
            <a:off x="5294744" y="5218544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5AB93A2A-D60C-46AC-BB02-03FB742B31B5}"/>
              </a:ext>
            </a:extLst>
          </p:cNvPr>
          <p:cNvCxnSpPr/>
          <p:nvPr/>
        </p:nvCxnSpPr>
        <p:spPr>
          <a:xfrm flipV="1">
            <a:off x="5073870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71878902-2B68-4236-8F37-C7E4B39B9A45}"/>
              </a:ext>
            </a:extLst>
          </p:cNvPr>
          <p:cNvCxnSpPr>
            <a:cxnSpLocks/>
          </p:cNvCxnSpPr>
          <p:nvPr/>
        </p:nvCxnSpPr>
        <p:spPr>
          <a:xfrm flipV="1">
            <a:off x="5077045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EDF9FD2E-2D98-41E4-B325-3750CD80C8C9}"/>
              </a:ext>
            </a:extLst>
          </p:cNvPr>
          <p:cNvCxnSpPr>
            <a:cxnSpLocks/>
          </p:cNvCxnSpPr>
          <p:nvPr/>
        </p:nvCxnSpPr>
        <p:spPr>
          <a:xfrm flipH="1" flipV="1">
            <a:off x="5101048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650765D2-BEAE-48C8-B88B-6110EE26CF08}"/>
              </a:ext>
            </a:extLst>
          </p:cNvPr>
          <p:cNvCxnSpPr>
            <a:cxnSpLocks/>
          </p:cNvCxnSpPr>
          <p:nvPr/>
        </p:nvCxnSpPr>
        <p:spPr>
          <a:xfrm flipH="1" flipV="1">
            <a:off x="5092342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A0CE352B-A8E3-47D1-8F04-A899E36936CF}"/>
              </a:ext>
            </a:extLst>
          </p:cNvPr>
          <p:cNvCxnSpPr>
            <a:cxnSpLocks/>
          </p:cNvCxnSpPr>
          <p:nvPr/>
        </p:nvCxnSpPr>
        <p:spPr>
          <a:xfrm flipV="1">
            <a:off x="5105400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44853198-83DA-4D0C-B588-099DBBC00102}"/>
              </a:ext>
            </a:extLst>
          </p:cNvPr>
          <p:cNvCxnSpPr>
            <a:cxnSpLocks/>
          </p:cNvCxnSpPr>
          <p:nvPr/>
        </p:nvCxnSpPr>
        <p:spPr>
          <a:xfrm flipV="1">
            <a:off x="4696045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8CA4961B-058A-42AC-B81D-146770D61684}"/>
              </a:ext>
            </a:extLst>
          </p:cNvPr>
          <p:cNvCxnSpPr>
            <a:cxnSpLocks/>
          </p:cNvCxnSpPr>
          <p:nvPr/>
        </p:nvCxnSpPr>
        <p:spPr>
          <a:xfrm flipH="1">
            <a:off x="4696045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D46D7A44-E524-425D-9D8F-C93C2FD9064E}"/>
              </a:ext>
            </a:extLst>
          </p:cNvPr>
          <p:cNvCxnSpPr>
            <a:cxnSpLocks/>
          </p:cNvCxnSpPr>
          <p:nvPr/>
        </p:nvCxnSpPr>
        <p:spPr>
          <a:xfrm flipH="1">
            <a:off x="4696046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03DC66FF-A7C5-4AAC-BD45-8BA074F8FF09}"/>
              </a:ext>
            </a:extLst>
          </p:cNvPr>
          <p:cNvCxnSpPr/>
          <p:nvPr/>
        </p:nvCxnSpPr>
        <p:spPr>
          <a:xfrm flipV="1">
            <a:off x="3702270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3DBE8BF9-DF3C-4739-8A64-50AB3EA37AE7}"/>
              </a:ext>
            </a:extLst>
          </p:cNvPr>
          <p:cNvCxnSpPr>
            <a:cxnSpLocks/>
          </p:cNvCxnSpPr>
          <p:nvPr/>
        </p:nvCxnSpPr>
        <p:spPr>
          <a:xfrm flipV="1">
            <a:off x="3705445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C896EDA4-6F65-4C47-A00F-10DDEDD6C6AD}"/>
              </a:ext>
            </a:extLst>
          </p:cNvPr>
          <p:cNvCxnSpPr>
            <a:cxnSpLocks/>
          </p:cNvCxnSpPr>
          <p:nvPr/>
        </p:nvCxnSpPr>
        <p:spPr>
          <a:xfrm flipH="1" flipV="1">
            <a:off x="3729448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04B8F4E8-5494-4BB6-A4C4-62D56435A8AE}"/>
              </a:ext>
            </a:extLst>
          </p:cNvPr>
          <p:cNvCxnSpPr>
            <a:cxnSpLocks/>
          </p:cNvCxnSpPr>
          <p:nvPr/>
        </p:nvCxnSpPr>
        <p:spPr>
          <a:xfrm flipH="1" flipV="1">
            <a:off x="3720742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3369BA12-8B05-4570-BEFE-21C9386C080C}"/>
              </a:ext>
            </a:extLst>
          </p:cNvPr>
          <p:cNvCxnSpPr>
            <a:cxnSpLocks/>
          </p:cNvCxnSpPr>
          <p:nvPr/>
        </p:nvCxnSpPr>
        <p:spPr>
          <a:xfrm flipV="1">
            <a:off x="3733800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C03384C5-A320-4BF6-9B85-7EFCB185CDC8}"/>
              </a:ext>
            </a:extLst>
          </p:cNvPr>
          <p:cNvCxnSpPr>
            <a:cxnSpLocks/>
          </p:cNvCxnSpPr>
          <p:nvPr/>
        </p:nvCxnSpPr>
        <p:spPr>
          <a:xfrm flipV="1">
            <a:off x="3324445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E15D9D9E-F0F3-464E-9807-B4562B18BE1F}"/>
              </a:ext>
            </a:extLst>
          </p:cNvPr>
          <p:cNvCxnSpPr>
            <a:cxnSpLocks/>
          </p:cNvCxnSpPr>
          <p:nvPr/>
        </p:nvCxnSpPr>
        <p:spPr>
          <a:xfrm flipH="1">
            <a:off x="3324445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991AAFE5-7E49-4872-9A0A-2C86BF23F5D2}"/>
              </a:ext>
            </a:extLst>
          </p:cNvPr>
          <p:cNvCxnSpPr>
            <a:cxnSpLocks/>
          </p:cNvCxnSpPr>
          <p:nvPr/>
        </p:nvCxnSpPr>
        <p:spPr>
          <a:xfrm flipH="1">
            <a:off x="3324446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E217CAED-BAA4-472D-835B-41CF5C6DCAD4}"/>
              </a:ext>
            </a:extLst>
          </p:cNvPr>
          <p:cNvCxnSpPr/>
          <p:nvPr/>
        </p:nvCxnSpPr>
        <p:spPr>
          <a:xfrm flipV="1">
            <a:off x="2359025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1741F09C-11A8-4E9A-8FD1-0B65E0BC583C}"/>
              </a:ext>
            </a:extLst>
          </p:cNvPr>
          <p:cNvCxnSpPr>
            <a:cxnSpLocks/>
          </p:cNvCxnSpPr>
          <p:nvPr/>
        </p:nvCxnSpPr>
        <p:spPr>
          <a:xfrm flipV="1">
            <a:off x="2362200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C5B091DB-DD94-4E21-AFAA-DC7C21B1D6E2}"/>
              </a:ext>
            </a:extLst>
          </p:cNvPr>
          <p:cNvCxnSpPr>
            <a:cxnSpLocks/>
          </p:cNvCxnSpPr>
          <p:nvPr/>
        </p:nvCxnSpPr>
        <p:spPr>
          <a:xfrm flipH="1" flipV="1">
            <a:off x="2386203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6619C324-43EF-4185-B79A-F66529CBE10B}"/>
              </a:ext>
            </a:extLst>
          </p:cNvPr>
          <p:cNvCxnSpPr>
            <a:cxnSpLocks/>
          </p:cNvCxnSpPr>
          <p:nvPr/>
        </p:nvCxnSpPr>
        <p:spPr>
          <a:xfrm flipH="1" flipV="1">
            <a:off x="2377497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4FDD9E19-9EC4-45FD-9EE2-75D8583B9839}"/>
              </a:ext>
            </a:extLst>
          </p:cNvPr>
          <p:cNvCxnSpPr>
            <a:cxnSpLocks/>
          </p:cNvCxnSpPr>
          <p:nvPr/>
        </p:nvCxnSpPr>
        <p:spPr>
          <a:xfrm flipV="1">
            <a:off x="2390555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BEAC14DF-E26E-4CD9-8A52-2C999759E340}"/>
              </a:ext>
            </a:extLst>
          </p:cNvPr>
          <p:cNvCxnSpPr>
            <a:cxnSpLocks/>
          </p:cNvCxnSpPr>
          <p:nvPr/>
        </p:nvCxnSpPr>
        <p:spPr>
          <a:xfrm flipV="1">
            <a:off x="1981200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70871159-345B-48FD-A3D3-F90FF9A3732A}"/>
              </a:ext>
            </a:extLst>
          </p:cNvPr>
          <p:cNvCxnSpPr>
            <a:cxnSpLocks/>
          </p:cNvCxnSpPr>
          <p:nvPr/>
        </p:nvCxnSpPr>
        <p:spPr>
          <a:xfrm flipH="1">
            <a:off x="1981200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585F5CB9-A2A3-49F9-8AA0-CBFA6DD4BEDC}"/>
              </a:ext>
            </a:extLst>
          </p:cNvPr>
          <p:cNvCxnSpPr>
            <a:cxnSpLocks/>
          </p:cNvCxnSpPr>
          <p:nvPr/>
        </p:nvCxnSpPr>
        <p:spPr>
          <a:xfrm flipH="1">
            <a:off x="1981201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61C9761-EB91-4C99-899B-40BD1D43F6F0}"/>
              </a:ext>
            </a:extLst>
          </p:cNvPr>
          <p:cNvCxnSpPr/>
          <p:nvPr/>
        </p:nvCxnSpPr>
        <p:spPr>
          <a:xfrm flipV="1">
            <a:off x="987425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373C11A-8CE7-44D7-BB34-CDC2BBF09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ADC373-7194-4753-AD2D-64ECDA9C1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97FF8A9-78D3-404B-A7A5-40C74DF0CF5A}"/>
              </a:ext>
            </a:extLst>
          </p:cNvPr>
          <p:cNvCxnSpPr>
            <a:cxnSpLocks/>
          </p:cNvCxnSpPr>
          <p:nvPr/>
        </p:nvCxnSpPr>
        <p:spPr>
          <a:xfrm flipV="1">
            <a:off x="990600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77EC30A-1C9B-4AA9-B629-9CC1A904483A}"/>
              </a:ext>
            </a:extLst>
          </p:cNvPr>
          <p:cNvCxnSpPr>
            <a:cxnSpLocks/>
            <a:endCxn id="43" idx="2"/>
          </p:cNvCxnSpPr>
          <p:nvPr/>
        </p:nvCxnSpPr>
        <p:spPr>
          <a:xfrm flipH="1" flipV="1">
            <a:off x="1014603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503162C3-76BA-40D2-8A02-B8A7A16760B8}"/>
              </a:ext>
            </a:extLst>
          </p:cNvPr>
          <p:cNvSpPr txBox="1"/>
          <p:nvPr/>
        </p:nvSpPr>
        <p:spPr>
          <a:xfrm>
            <a:off x="722868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22B9F23-725D-415F-8412-296AD5A1F064}"/>
              </a:ext>
            </a:extLst>
          </p:cNvPr>
          <p:cNvSpPr txBox="1"/>
          <p:nvPr/>
        </p:nvSpPr>
        <p:spPr>
          <a:xfrm>
            <a:off x="2061754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A0D32D0-BE2B-47E4-8658-3F47F7B9FA74}"/>
              </a:ext>
            </a:extLst>
          </p:cNvPr>
          <p:cNvSpPr txBox="1"/>
          <p:nvPr/>
        </p:nvSpPr>
        <p:spPr>
          <a:xfrm>
            <a:off x="3433354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02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4014A40-7120-405E-BE5B-F2260BDE5C5A}"/>
              </a:ext>
            </a:extLst>
          </p:cNvPr>
          <p:cNvSpPr txBox="1"/>
          <p:nvPr/>
        </p:nvSpPr>
        <p:spPr>
          <a:xfrm>
            <a:off x="4804954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03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9213A01-D188-42EC-95FD-0EBD0295FB3E}"/>
              </a:ext>
            </a:extLst>
          </p:cNvPr>
          <p:cNvSpPr txBox="1"/>
          <p:nvPr/>
        </p:nvSpPr>
        <p:spPr>
          <a:xfrm>
            <a:off x="727220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83F3BB1-C875-4D68-8EA7-347FFB95235C}"/>
              </a:ext>
            </a:extLst>
          </p:cNvPr>
          <p:cNvSpPr txBox="1"/>
          <p:nvPr/>
        </p:nvSpPr>
        <p:spPr>
          <a:xfrm>
            <a:off x="2066106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97D3498-8F95-4114-A561-2AD04BCBFC87}"/>
              </a:ext>
            </a:extLst>
          </p:cNvPr>
          <p:cNvSpPr txBox="1"/>
          <p:nvPr/>
        </p:nvSpPr>
        <p:spPr>
          <a:xfrm>
            <a:off x="3437706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12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5DC6C28-B79F-46F3-A0A4-37DCAB15C4D3}"/>
              </a:ext>
            </a:extLst>
          </p:cNvPr>
          <p:cNvSpPr txBox="1"/>
          <p:nvPr/>
        </p:nvSpPr>
        <p:spPr>
          <a:xfrm>
            <a:off x="4809306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13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07A3E18-B9D2-45B9-8AB1-DEDE4303E829}"/>
              </a:ext>
            </a:extLst>
          </p:cNvPr>
          <p:cNvSpPr txBox="1"/>
          <p:nvPr/>
        </p:nvSpPr>
        <p:spPr>
          <a:xfrm>
            <a:off x="718514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3756372-2071-4054-AB75-60C79C45B9CA}"/>
              </a:ext>
            </a:extLst>
          </p:cNvPr>
          <p:cNvSpPr txBox="1"/>
          <p:nvPr/>
        </p:nvSpPr>
        <p:spPr>
          <a:xfrm>
            <a:off x="2057400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10D39E9-D981-4E44-A44B-7C2F3F72C9F8}"/>
              </a:ext>
            </a:extLst>
          </p:cNvPr>
          <p:cNvSpPr txBox="1"/>
          <p:nvPr/>
        </p:nvSpPr>
        <p:spPr>
          <a:xfrm>
            <a:off x="3429000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5194A3C-E1BF-4007-94EA-B1D8D744E8BE}"/>
              </a:ext>
            </a:extLst>
          </p:cNvPr>
          <p:cNvSpPr txBox="1"/>
          <p:nvPr/>
        </p:nvSpPr>
        <p:spPr>
          <a:xfrm>
            <a:off x="4800600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23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41AE678-28A0-4E06-9318-5E21172B260A}"/>
              </a:ext>
            </a:extLst>
          </p:cNvPr>
          <p:cNvSpPr txBox="1"/>
          <p:nvPr/>
        </p:nvSpPr>
        <p:spPr>
          <a:xfrm>
            <a:off x="727218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13418E5-2BAF-4951-AAD6-5076BEB67626}"/>
              </a:ext>
            </a:extLst>
          </p:cNvPr>
          <p:cNvSpPr txBox="1"/>
          <p:nvPr/>
        </p:nvSpPr>
        <p:spPr>
          <a:xfrm>
            <a:off x="2066104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DA4AFD1-9CC6-4EF1-89C2-ACAB400226F9}"/>
              </a:ext>
            </a:extLst>
          </p:cNvPr>
          <p:cNvSpPr txBox="1"/>
          <p:nvPr/>
        </p:nvSpPr>
        <p:spPr>
          <a:xfrm>
            <a:off x="3437704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32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A53DA7F-7814-4C0C-85FD-06472239FCE9}"/>
              </a:ext>
            </a:extLst>
          </p:cNvPr>
          <p:cNvSpPr txBox="1"/>
          <p:nvPr/>
        </p:nvSpPr>
        <p:spPr>
          <a:xfrm>
            <a:off x="4809304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33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D45BB343-CDE8-4103-BDCA-3DA91C77F7B7}"/>
              </a:ext>
            </a:extLst>
          </p:cNvPr>
          <p:cNvCxnSpPr>
            <a:cxnSpLocks/>
            <a:endCxn id="47" idx="2"/>
          </p:cNvCxnSpPr>
          <p:nvPr/>
        </p:nvCxnSpPr>
        <p:spPr>
          <a:xfrm flipH="1" flipV="1">
            <a:off x="1005897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A7B72B50-9AD6-4AC9-AE0A-6C6CE8BC87D3}"/>
              </a:ext>
            </a:extLst>
          </p:cNvPr>
          <p:cNvCxnSpPr>
            <a:cxnSpLocks/>
          </p:cNvCxnSpPr>
          <p:nvPr/>
        </p:nvCxnSpPr>
        <p:spPr>
          <a:xfrm flipV="1">
            <a:off x="1018955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ABD05F5A-3F64-4C41-BF72-58B840428DDE}"/>
              </a:ext>
            </a:extLst>
          </p:cNvPr>
          <p:cNvCxnSpPr>
            <a:cxnSpLocks/>
          </p:cNvCxnSpPr>
          <p:nvPr/>
        </p:nvCxnSpPr>
        <p:spPr>
          <a:xfrm>
            <a:off x="3998743" y="5216766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925C4F6A-50B7-4FE1-9A27-D26A7003FCC4}"/>
              </a:ext>
            </a:extLst>
          </p:cNvPr>
          <p:cNvCxnSpPr>
            <a:cxnSpLocks/>
          </p:cNvCxnSpPr>
          <p:nvPr/>
        </p:nvCxnSpPr>
        <p:spPr>
          <a:xfrm>
            <a:off x="1297633" y="5216235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D1DB8739-624D-4F88-8006-03F4CBA5C5FF}"/>
              </a:ext>
            </a:extLst>
          </p:cNvPr>
          <p:cNvCxnSpPr>
            <a:cxnSpLocks/>
          </p:cNvCxnSpPr>
          <p:nvPr/>
        </p:nvCxnSpPr>
        <p:spPr>
          <a:xfrm>
            <a:off x="2627815" y="5216238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2800EC72-DACA-4FE6-A8B6-E697465FD414}"/>
              </a:ext>
            </a:extLst>
          </p:cNvPr>
          <p:cNvCxnSpPr>
            <a:cxnSpLocks/>
          </p:cNvCxnSpPr>
          <p:nvPr/>
        </p:nvCxnSpPr>
        <p:spPr>
          <a:xfrm>
            <a:off x="457202" y="5218973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B93EFD72-1520-4DE0-91B6-A287320F9A13}"/>
              </a:ext>
            </a:extLst>
          </p:cNvPr>
          <p:cNvCxnSpPr>
            <a:cxnSpLocks/>
          </p:cNvCxnSpPr>
          <p:nvPr/>
        </p:nvCxnSpPr>
        <p:spPr>
          <a:xfrm flipV="1">
            <a:off x="609600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FE7B237D-729A-44F4-A2AA-C9AFC318E5AE}"/>
              </a:ext>
            </a:extLst>
          </p:cNvPr>
          <p:cNvCxnSpPr>
            <a:cxnSpLocks/>
          </p:cNvCxnSpPr>
          <p:nvPr/>
        </p:nvCxnSpPr>
        <p:spPr>
          <a:xfrm flipH="1">
            <a:off x="609600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EF287097-3ADE-4529-A198-EC712C8DCA1C}"/>
              </a:ext>
            </a:extLst>
          </p:cNvPr>
          <p:cNvCxnSpPr>
            <a:cxnSpLocks/>
          </p:cNvCxnSpPr>
          <p:nvPr/>
        </p:nvCxnSpPr>
        <p:spPr>
          <a:xfrm flipH="1">
            <a:off x="609601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A0E902DD-52CB-44EC-9A36-F403F647EB86}"/>
              </a:ext>
            </a:extLst>
          </p:cNvPr>
          <p:cNvCxnSpPr>
            <a:cxnSpLocks/>
          </p:cNvCxnSpPr>
          <p:nvPr/>
        </p:nvCxnSpPr>
        <p:spPr>
          <a:xfrm flipH="1">
            <a:off x="457201" y="4800600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63742432-36A1-4536-80BF-B51F321D0500}"/>
              </a:ext>
            </a:extLst>
          </p:cNvPr>
          <p:cNvCxnSpPr>
            <a:cxnSpLocks/>
          </p:cNvCxnSpPr>
          <p:nvPr/>
        </p:nvCxnSpPr>
        <p:spPr>
          <a:xfrm flipV="1">
            <a:off x="457200" y="48006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C15152AC-946B-4DD0-B8F1-175CC1695A9E}"/>
              </a:ext>
            </a:extLst>
          </p:cNvPr>
          <p:cNvCxnSpPr>
            <a:cxnSpLocks/>
          </p:cNvCxnSpPr>
          <p:nvPr/>
        </p:nvCxnSpPr>
        <p:spPr>
          <a:xfrm flipV="1">
            <a:off x="5486400" y="48006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79550232-059B-4976-9ED5-3D0EB6A02639}"/>
              </a:ext>
            </a:extLst>
          </p:cNvPr>
          <p:cNvCxnSpPr>
            <a:cxnSpLocks/>
          </p:cNvCxnSpPr>
          <p:nvPr/>
        </p:nvCxnSpPr>
        <p:spPr>
          <a:xfrm>
            <a:off x="3998743" y="4103357"/>
            <a:ext cx="807719" cy="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F474E944-3564-4E3A-B12F-8D04F3E6CD05}"/>
              </a:ext>
            </a:extLst>
          </p:cNvPr>
          <p:cNvCxnSpPr>
            <a:cxnSpLocks/>
          </p:cNvCxnSpPr>
          <p:nvPr/>
        </p:nvCxnSpPr>
        <p:spPr>
          <a:xfrm>
            <a:off x="1297633" y="4102826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DA86B892-6392-47B8-B892-4A362C0F7F85}"/>
              </a:ext>
            </a:extLst>
          </p:cNvPr>
          <p:cNvCxnSpPr>
            <a:cxnSpLocks/>
          </p:cNvCxnSpPr>
          <p:nvPr/>
        </p:nvCxnSpPr>
        <p:spPr>
          <a:xfrm>
            <a:off x="2627815" y="4102829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C7759519-D95D-4B8D-92EB-E72CB3778C5F}"/>
              </a:ext>
            </a:extLst>
          </p:cNvPr>
          <p:cNvCxnSpPr>
            <a:cxnSpLocks/>
          </p:cNvCxnSpPr>
          <p:nvPr/>
        </p:nvCxnSpPr>
        <p:spPr>
          <a:xfrm>
            <a:off x="457202" y="4105564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0BBB59DD-253F-48B1-B4B2-3210F870E7EB}"/>
              </a:ext>
            </a:extLst>
          </p:cNvPr>
          <p:cNvCxnSpPr>
            <a:cxnSpLocks/>
          </p:cNvCxnSpPr>
          <p:nvPr/>
        </p:nvCxnSpPr>
        <p:spPr>
          <a:xfrm flipH="1">
            <a:off x="457201" y="3687191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91929C40-DE72-487D-892D-F085159AD62A}"/>
              </a:ext>
            </a:extLst>
          </p:cNvPr>
          <p:cNvCxnSpPr>
            <a:cxnSpLocks/>
          </p:cNvCxnSpPr>
          <p:nvPr/>
        </p:nvCxnSpPr>
        <p:spPr>
          <a:xfrm flipV="1">
            <a:off x="457200" y="3687191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A762343E-8348-48D9-8311-113EAA5D2184}"/>
              </a:ext>
            </a:extLst>
          </p:cNvPr>
          <p:cNvCxnSpPr>
            <a:cxnSpLocks/>
          </p:cNvCxnSpPr>
          <p:nvPr/>
        </p:nvCxnSpPr>
        <p:spPr>
          <a:xfrm flipV="1">
            <a:off x="5486400" y="3687191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Content Placeholder 2">
            <a:extLst>
              <a:ext uri="{FF2B5EF4-FFF2-40B4-BE49-F238E27FC236}">
                <a16:creationId xmlns:a16="http://schemas.microsoft.com/office/drawing/2014/main" id="{B05970A4-BB03-4088-A5F5-9B22ECB97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8620" y="1676399"/>
            <a:ext cx="3577088" cy="2198779"/>
          </a:xfrm>
        </p:spPr>
        <p:txBody>
          <a:bodyPr/>
          <a:lstStyle/>
          <a:p>
            <a:r>
              <a:rPr lang="en-US" dirty="0"/>
              <a:t>Route from 01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13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Route from 23 → 30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Piece of cake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But…</a:t>
            </a:r>
          </a:p>
        </p:txBody>
      </p:sp>
    </p:spTree>
    <p:extLst>
      <p:ext uri="{BB962C8B-B14F-4D97-AF65-F5344CB8AC3E}">
        <p14:creationId xmlns:p14="http://schemas.microsoft.com/office/powerpoint/2010/main" val="3705187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73FC8853-C13E-4696-A0D0-11EF04CCC734}"/>
              </a:ext>
            </a:extLst>
          </p:cNvPr>
          <p:cNvCxnSpPr>
            <a:cxnSpLocks/>
          </p:cNvCxnSpPr>
          <p:nvPr/>
        </p:nvCxnSpPr>
        <p:spPr>
          <a:xfrm flipH="1">
            <a:off x="5294744" y="1941944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48507B72-1E15-42C4-AA35-E318121D8451}"/>
              </a:ext>
            </a:extLst>
          </p:cNvPr>
          <p:cNvCxnSpPr>
            <a:cxnSpLocks/>
          </p:cNvCxnSpPr>
          <p:nvPr/>
        </p:nvCxnSpPr>
        <p:spPr>
          <a:xfrm>
            <a:off x="3998743" y="1940166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E4B1E3A8-3AEC-446D-81AB-A7CD4FDF0DBB}"/>
              </a:ext>
            </a:extLst>
          </p:cNvPr>
          <p:cNvCxnSpPr>
            <a:cxnSpLocks/>
          </p:cNvCxnSpPr>
          <p:nvPr/>
        </p:nvCxnSpPr>
        <p:spPr>
          <a:xfrm>
            <a:off x="1297633" y="1939635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F926B32D-E6F2-44FD-8612-2ED65C48FB07}"/>
              </a:ext>
            </a:extLst>
          </p:cNvPr>
          <p:cNvCxnSpPr>
            <a:cxnSpLocks/>
          </p:cNvCxnSpPr>
          <p:nvPr/>
        </p:nvCxnSpPr>
        <p:spPr>
          <a:xfrm>
            <a:off x="2627815" y="1939638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63A1EAFA-288B-4D82-9F74-772D57197A80}"/>
              </a:ext>
            </a:extLst>
          </p:cNvPr>
          <p:cNvCxnSpPr>
            <a:cxnSpLocks/>
          </p:cNvCxnSpPr>
          <p:nvPr/>
        </p:nvCxnSpPr>
        <p:spPr>
          <a:xfrm>
            <a:off x="457202" y="1942373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9A932E87-15E3-42E3-A4CF-DB2AA79FB4CA}"/>
              </a:ext>
            </a:extLst>
          </p:cNvPr>
          <p:cNvCxnSpPr>
            <a:cxnSpLocks/>
          </p:cNvCxnSpPr>
          <p:nvPr/>
        </p:nvCxnSpPr>
        <p:spPr>
          <a:xfrm flipH="1">
            <a:off x="457201" y="1524000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D5B17892-95AA-4F6C-9DDB-1B7E56FAD1E2}"/>
              </a:ext>
            </a:extLst>
          </p:cNvPr>
          <p:cNvCxnSpPr>
            <a:cxnSpLocks/>
          </p:cNvCxnSpPr>
          <p:nvPr/>
        </p:nvCxnSpPr>
        <p:spPr>
          <a:xfrm flipV="1">
            <a:off x="457200" y="15240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FE385E9D-CC5D-464D-9C89-E7F4752F70B7}"/>
              </a:ext>
            </a:extLst>
          </p:cNvPr>
          <p:cNvCxnSpPr>
            <a:cxnSpLocks/>
          </p:cNvCxnSpPr>
          <p:nvPr/>
        </p:nvCxnSpPr>
        <p:spPr>
          <a:xfrm flipV="1">
            <a:off x="5486400" y="15240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873E5C2A-23DC-4D73-B3E4-4C5B4D400656}"/>
              </a:ext>
            </a:extLst>
          </p:cNvPr>
          <p:cNvCxnSpPr>
            <a:cxnSpLocks/>
          </p:cNvCxnSpPr>
          <p:nvPr/>
        </p:nvCxnSpPr>
        <p:spPr>
          <a:xfrm flipH="1">
            <a:off x="5294744" y="2971371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8A2B0CDB-350B-46DC-91D1-288329F2C5D1}"/>
              </a:ext>
            </a:extLst>
          </p:cNvPr>
          <p:cNvCxnSpPr>
            <a:cxnSpLocks/>
          </p:cNvCxnSpPr>
          <p:nvPr/>
        </p:nvCxnSpPr>
        <p:spPr>
          <a:xfrm>
            <a:off x="3998743" y="2969593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9B232567-7FFC-46C6-8F27-2EF07725488B}"/>
              </a:ext>
            </a:extLst>
          </p:cNvPr>
          <p:cNvCxnSpPr>
            <a:cxnSpLocks/>
          </p:cNvCxnSpPr>
          <p:nvPr/>
        </p:nvCxnSpPr>
        <p:spPr>
          <a:xfrm>
            <a:off x="1297633" y="2969062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9B9A561B-63AD-40C8-9661-A783B23B2F98}"/>
              </a:ext>
            </a:extLst>
          </p:cNvPr>
          <p:cNvCxnSpPr>
            <a:cxnSpLocks/>
          </p:cNvCxnSpPr>
          <p:nvPr/>
        </p:nvCxnSpPr>
        <p:spPr>
          <a:xfrm>
            <a:off x="2627815" y="2969065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EC878FDD-5D90-4658-BFDE-FC6DFEC8E6C8}"/>
              </a:ext>
            </a:extLst>
          </p:cNvPr>
          <p:cNvCxnSpPr>
            <a:cxnSpLocks/>
          </p:cNvCxnSpPr>
          <p:nvPr/>
        </p:nvCxnSpPr>
        <p:spPr>
          <a:xfrm>
            <a:off x="457202" y="2971800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15155DD2-E2BA-4E9C-9B76-B0D6DF87D093}"/>
              </a:ext>
            </a:extLst>
          </p:cNvPr>
          <p:cNvCxnSpPr>
            <a:cxnSpLocks/>
          </p:cNvCxnSpPr>
          <p:nvPr/>
        </p:nvCxnSpPr>
        <p:spPr>
          <a:xfrm flipH="1">
            <a:off x="457201" y="2553427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DA6A9740-E5FB-44CD-AF91-343771FD1271}"/>
              </a:ext>
            </a:extLst>
          </p:cNvPr>
          <p:cNvCxnSpPr>
            <a:cxnSpLocks/>
          </p:cNvCxnSpPr>
          <p:nvPr/>
        </p:nvCxnSpPr>
        <p:spPr>
          <a:xfrm flipV="1">
            <a:off x="457200" y="2553427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CBD3134D-F278-4801-9283-05042B37C372}"/>
              </a:ext>
            </a:extLst>
          </p:cNvPr>
          <p:cNvCxnSpPr>
            <a:cxnSpLocks/>
          </p:cNvCxnSpPr>
          <p:nvPr/>
        </p:nvCxnSpPr>
        <p:spPr>
          <a:xfrm flipV="1">
            <a:off x="5486400" y="2553427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2E3B3D66-44EF-4254-B34C-793D4926197C}"/>
              </a:ext>
            </a:extLst>
          </p:cNvPr>
          <p:cNvCxnSpPr>
            <a:cxnSpLocks/>
          </p:cNvCxnSpPr>
          <p:nvPr/>
        </p:nvCxnSpPr>
        <p:spPr>
          <a:xfrm flipH="1">
            <a:off x="5294744" y="4105135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50B2037D-D099-4209-B854-72FD4ECEB03A}"/>
              </a:ext>
            </a:extLst>
          </p:cNvPr>
          <p:cNvCxnSpPr>
            <a:cxnSpLocks/>
          </p:cNvCxnSpPr>
          <p:nvPr/>
        </p:nvCxnSpPr>
        <p:spPr>
          <a:xfrm flipH="1">
            <a:off x="5294744" y="5218544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5AB93A2A-D60C-46AC-BB02-03FB742B31B5}"/>
              </a:ext>
            </a:extLst>
          </p:cNvPr>
          <p:cNvCxnSpPr/>
          <p:nvPr/>
        </p:nvCxnSpPr>
        <p:spPr>
          <a:xfrm flipV="1">
            <a:off x="5073870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71878902-2B68-4236-8F37-C7E4B39B9A45}"/>
              </a:ext>
            </a:extLst>
          </p:cNvPr>
          <p:cNvCxnSpPr>
            <a:cxnSpLocks/>
          </p:cNvCxnSpPr>
          <p:nvPr/>
        </p:nvCxnSpPr>
        <p:spPr>
          <a:xfrm flipV="1">
            <a:off x="5077045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EDF9FD2E-2D98-41E4-B325-3750CD80C8C9}"/>
              </a:ext>
            </a:extLst>
          </p:cNvPr>
          <p:cNvCxnSpPr>
            <a:cxnSpLocks/>
          </p:cNvCxnSpPr>
          <p:nvPr/>
        </p:nvCxnSpPr>
        <p:spPr>
          <a:xfrm flipH="1" flipV="1">
            <a:off x="5101048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650765D2-BEAE-48C8-B88B-6110EE26CF08}"/>
              </a:ext>
            </a:extLst>
          </p:cNvPr>
          <p:cNvCxnSpPr>
            <a:cxnSpLocks/>
          </p:cNvCxnSpPr>
          <p:nvPr/>
        </p:nvCxnSpPr>
        <p:spPr>
          <a:xfrm flipH="1" flipV="1">
            <a:off x="5092342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A0CE352B-A8E3-47D1-8F04-A899E36936CF}"/>
              </a:ext>
            </a:extLst>
          </p:cNvPr>
          <p:cNvCxnSpPr>
            <a:cxnSpLocks/>
          </p:cNvCxnSpPr>
          <p:nvPr/>
        </p:nvCxnSpPr>
        <p:spPr>
          <a:xfrm flipV="1">
            <a:off x="5105400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44853198-83DA-4D0C-B588-099DBBC00102}"/>
              </a:ext>
            </a:extLst>
          </p:cNvPr>
          <p:cNvCxnSpPr>
            <a:cxnSpLocks/>
          </p:cNvCxnSpPr>
          <p:nvPr/>
        </p:nvCxnSpPr>
        <p:spPr>
          <a:xfrm flipV="1">
            <a:off x="4696045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8CA4961B-058A-42AC-B81D-146770D61684}"/>
              </a:ext>
            </a:extLst>
          </p:cNvPr>
          <p:cNvCxnSpPr>
            <a:cxnSpLocks/>
          </p:cNvCxnSpPr>
          <p:nvPr/>
        </p:nvCxnSpPr>
        <p:spPr>
          <a:xfrm flipH="1">
            <a:off x="4696045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D46D7A44-E524-425D-9D8F-C93C2FD9064E}"/>
              </a:ext>
            </a:extLst>
          </p:cNvPr>
          <p:cNvCxnSpPr>
            <a:cxnSpLocks/>
          </p:cNvCxnSpPr>
          <p:nvPr/>
        </p:nvCxnSpPr>
        <p:spPr>
          <a:xfrm flipH="1">
            <a:off x="4696046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03DC66FF-A7C5-4AAC-BD45-8BA074F8FF09}"/>
              </a:ext>
            </a:extLst>
          </p:cNvPr>
          <p:cNvCxnSpPr/>
          <p:nvPr/>
        </p:nvCxnSpPr>
        <p:spPr>
          <a:xfrm flipV="1">
            <a:off x="3702270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3DBE8BF9-DF3C-4739-8A64-50AB3EA37AE7}"/>
              </a:ext>
            </a:extLst>
          </p:cNvPr>
          <p:cNvCxnSpPr>
            <a:cxnSpLocks/>
          </p:cNvCxnSpPr>
          <p:nvPr/>
        </p:nvCxnSpPr>
        <p:spPr>
          <a:xfrm flipV="1">
            <a:off x="3705445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C896EDA4-6F65-4C47-A00F-10DDEDD6C6AD}"/>
              </a:ext>
            </a:extLst>
          </p:cNvPr>
          <p:cNvCxnSpPr>
            <a:cxnSpLocks/>
          </p:cNvCxnSpPr>
          <p:nvPr/>
        </p:nvCxnSpPr>
        <p:spPr>
          <a:xfrm flipH="1" flipV="1">
            <a:off x="3729448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04B8F4E8-5494-4BB6-A4C4-62D56435A8AE}"/>
              </a:ext>
            </a:extLst>
          </p:cNvPr>
          <p:cNvCxnSpPr>
            <a:cxnSpLocks/>
          </p:cNvCxnSpPr>
          <p:nvPr/>
        </p:nvCxnSpPr>
        <p:spPr>
          <a:xfrm flipH="1" flipV="1">
            <a:off x="3720742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3369BA12-8B05-4570-BEFE-21C9386C080C}"/>
              </a:ext>
            </a:extLst>
          </p:cNvPr>
          <p:cNvCxnSpPr>
            <a:cxnSpLocks/>
          </p:cNvCxnSpPr>
          <p:nvPr/>
        </p:nvCxnSpPr>
        <p:spPr>
          <a:xfrm flipV="1">
            <a:off x="3733800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C03384C5-A320-4BF6-9B85-7EFCB185CDC8}"/>
              </a:ext>
            </a:extLst>
          </p:cNvPr>
          <p:cNvCxnSpPr>
            <a:cxnSpLocks/>
          </p:cNvCxnSpPr>
          <p:nvPr/>
        </p:nvCxnSpPr>
        <p:spPr>
          <a:xfrm flipV="1">
            <a:off x="3324445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E15D9D9E-F0F3-464E-9807-B4562B18BE1F}"/>
              </a:ext>
            </a:extLst>
          </p:cNvPr>
          <p:cNvCxnSpPr>
            <a:cxnSpLocks/>
          </p:cNvCxnSpPr>
          <p:nvPr/>
        </p:nvCxnSpPr>
        <p:spPr>
          <a:xfrm flipH="1">
            <a:off x="3324445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991AAFE5-7E49-4872-9A0A-2C86BF23F5D2}"/>
              </a:ext>
            </a:extLst>
          </p:cNvPr>
          <p:cNvCxnSpPr>
            <a:cxnSpLocks/>
          </p:cNvCxnSpPr>
          <p:nvPr/>
        </p:nvCxnSpPr>
        <p:spPr>
          <a:xfrm flipH="1">
            <a:off x="3324446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E217CAED-BAA4-472D-835B-41CF5C6DCAD4}"/>
              </a:ext>
            </a:extLst>
          </p:cNvPr>
          <p:cNvCxnSpPr/>
          <p:nvPr/>
        </p:nvCxnSpPr>
        <p:spPr>
          <a:xfrm flipV="1">
            <a:off x="2359025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1741F09C-11A8-4E9A-8FD1-0B65E0BC583C}"/>
              </a:ext>
            </a:extLst>
          </p:cNvPr>
          <p:cNvCxnSpPr>
            <a:cxnSpLocks/>
          </p:cNvCxnSpPr>
          <p:nvPr/>
        </p:nvCxnSpPr>
        <p:spPr>
          <a:xfrm flipV="1">
            <a:off x="2362200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C5B091DB-DD94-4E21-AFAA-DC7C21B1D6E2}"/>
              </a:ext>
            </a:extLst>
          </p:cNvPr>
          <p:cNvCxnSpPr>
            <a:cxnSpLocks/>
          </p:cNvCxnSpPr>
          <p:nvPr/>
        </p:nvCxnSpPr>
        <p:spPr>
          <a:xfrm flipH="1" flipV="1">
            <a:off x="2386203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6619C324-43EF-4185-B79A-F66529CBE10B}"/>
              </a:ext>
            </a:extLst>
          </p:cNvPr>
          <p:cNvCxnSpPr>
            <a:cxnSpLocks/>
          </p:cNvCxnSpPr>
          <p:nvPr/>
        </p:nvCxnSpPr>
        <p:spPr>
          <a:xfrm flipH="1" flipV="1">
            <a:off x="2377497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4FDD9E19-9EC4-45FD-9EE2-75D8583B9839}"/>
              </a:ext>
            </a:extLst>
          </p:cNvPr>
          <p:cNvCxnSpPr>
            <a:cxnSpLocks/>
          </p:cNvCxnSpPr>
          <p:nvPr/>
        </p:nvCxnSpPr>
        <p:spPr>
          <a:xfrm flipV="1">
            <a:off x="2390555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BEAC14DF-E26E-4CD9-8A52-2C999759E340}"/>
              </a:ext>
            </a:extLst>
          </p:cNvPr>
          <p:cNvCxnSpPr>
            <a:cxnSpLocks/>
          </p:cNvCxnSpPr>
          <p:nvPr/>
        </p:nvCxnSpPr>
        <p:spPr>
          <a:xfrm flipV="1">
            <a:off x="1981200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70871159-345B-48FD-A3D3-F90FF9A3732A}"/>
              </a:ext>
            </a:extLst>
          </p:cNvPr>
          <p:cNvCxnSpPr>
            <a:cxnSpLocks/>
          </p:cNvCxnSpPr>
          <p:nvPr/>
        </p:nvCxnSpPr>
        <p:spPr>
          <a:xfrm flipH="1">
            <a:off x="1981200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585F5CB9-A2A3-49F9-8AA0-CBFA6DD4BEDC}"/>
              </a:ext>
            </a:extLst>
          </p:cNvPr>
          <p:cNvCxnSpPr>
            <a:cxnSpLocks/>
          </p:cNvCxnSpPr>
          <p:nvPr/>
        </p:nvCxnSpPr>
        <p:spPr>
          <a:xfrm flipH="1">
            <a:off x="1981201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61C9761-EB91-4C99-899B-40BD1D43F6F0}"/>
              </a:ext>
            </a:extLst>
          </p:cNvPr>
          <p:cNvCxnSpPr/>
          <p:nvPr/>
        </p:nvCxnSpPr>
        <p:spPr>
          <a:xfrm flipV="1">
            <a:off x="987425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373C11A-8CE7-44D7-BB34-CDC2BBF09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ADC373-7194-4753-AD2D-64ECDA9C1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97FF8A9-78D3-404B-A7A5-40C74DF0CF5A}"/>
              </a:ext>
            </a:extLst>
          </p:cNvPr>
          <p:cNvCxnSpPr>
            <a:cxnSpLocks/>
          </p:cNvCxnSpPr>
          <p:nvPr/>
        </p:nvCxnSpPr>
        <p:spPr>
          <a:xfrm flipV="1">
            <a:off x="990600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77EC30A-1C9B-4AA9-B629-9CC1A904483A}"/>
              </a:ext>
            </a:extLst>
          </p:cNvPr>
          <p:cNvCxnSpPr>
            <a:cxnSpLocks/>
            <a:endCxn id="43" idx="2"/>
          </p:cNvCxnSpPr>
          <p:nvPr/>
        </p:nvCxnSpPr>
        <p:spPr>
          <a:xfrm flipH="1" flipV="1">
            <a:off x="1014603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503162C3-76BA-40D2-8A02-B8A7A16760B8}"/>
              </a:ext>
            </a:extLst>
          </p:cNvPr>
          <p:cNvSpPr txBox="1"/>
          <p:nvPr/>
        </p:nvSpPr>
        <p:spPr>
          <a:xfrm>
            <a:off x="722868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22B9F23-725D-415F-8412-296AD5A1F064}"/>
              </a:ext>
            </a:extLst>
          </p:cNvPr>
          <p:cNvSpPr txBox="1"/>
          <p:nvPr/>
        </p:nvSpPr>
        <p:spPr>
          <a:xfrm>
            <a:off x="2061754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A0D32D0-BE2B-47E4-8658-3F47F7B9FA74}"/>
              </a:ext>
            </a:extLst>
          </p:cNvPr>
          <p:cNvSpPr txBox="1"/>
          <p:nvPr/>
        </p:nvSpPr>
        <p:spPr>
          <a:xfrm>
            <a:off x="3433354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02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4014A40-7120-405E-BE5B-F2260BDE5C5A}"/>
              </a:ext>
            </a:extLst>
          </p:cNvPr>
          <p:cNvSpPr txBox="1"/>
          <p:nvPr/>
        </p:nvSpPr>
        <p:spPr>
          <a:xfrm>
            <a:off x="4804954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03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9213A01-D188-42EC-95FD-0EBD0295FB3E}"/>
              </a:ext>
            </a:extLst>
          </p:cNvPr>
          <p:cNvSpPr txBox="1"/>
          <p:nvPr/>
        </p:nvSpPr>
        <p:spPr>
          <a:xfrm>
            <a:off x="727220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83F3BB1-C875-4D68-8EA7-347FFB95235C}"/>
              </a:ext>
            </a:extLst>
          </p:cNvPr>
          <p:cNvSpPr txBox="1"/>
          <p:nvPr/>
        </p:nvSpPr>
        <p:spPr>
          <a:xfrm>
            <a:off x="2066106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97D3498-8F95-4114-A561-2AD04BCBFC87}"/>
              </a:ext>
            </a:extLst>
          </p:cNvPr>
          <p:cNvSpPr txBox="1"/>
          <p:nvPr/>
        </p:nvSpPr>
        <p:spPr>
          <a:xfrm>
            <a:off x="3437706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12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5DC6C28-B79F-46F3-A0A4-37DCAB15C4D3}"/>
              </a:ext>
            </a:extLst>
          </p:cNvPr>
          <p:cNvSpPr txBox="1"/>
          <p:nvPr/>
        </p:nvSpPr>
        <p:spPr>
          <a:xfrm>
            <a:off x="4809306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13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07A3E18-B9D2-45B9-8AB1-DEDE4303E829}"/>
              </a:ext>
            </a:extLst>
          </p:cNvPr>
          <p:cNvSpPr txBox="1"/>
          <p:nvPr/>
        </p:nvSpPr>
        <p:spPr>
          <a:xfrm>
            <a:off x="718514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3756372-2071-4054-AB75-60C79C45B9CA}"/>
              </a:ext>
            </a:extLst>
          </p:cNvPr>
          <p:cNvSpPr txBox="1"/>
          <p:nvPr/>
        </p:nvSpPr>
        <p:spPr>
          <a:xfrm>
            <a:off x="2057400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10D39E9-D981-4E44-A44B-7C2F3F72C9F8}"/>
              </a:ext>
            </a:extLst>
          </p:cNvPr>
          <p:cNvSpPr txBox="1"/>
          <p:nvPr/>
        </p:nvSpPr>
        <p:spPr>
          <a:xfrm>
            <a:off x="3429000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5194A3C-E1BF-4007-94EA-B1D8D744E8BE}"/>
              </a:ext>
            </a:extLst>
          </p:cNvPr>
          <p:cNvSpPr txBox="1"/>
          <p:nvPr/>
        </p:nvSpPr>
        <p:spPr>
          <a:xfrm>
            <a:off x="4800600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23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41AE678-28A0-4E06-9318-5E21172B260A}"/>
              </a:ext>
            </a:extLst>
          </p:cNvPr>
          <p:cNvSpPr txBox="1"/>
          <p:nvPr/>
        </p:nvSpPr>
        <p:spPr>
          <a:xfrm>
            <a:off x="727218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13418E5-2BAF-4951-AAD6-5076BEB67626}"/>
              </a:ext>
            </a:extLst>
          </p:cNvPr>
          <p:cNvSpPr txBox="1"/>
          <p:nvPr/>
        </p:nvSpPr>
        <p:spPr>
          <a:xfrm>
            <a:off x="2066104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DA4AFD1-9CC6-4EF1-89C2-ACAB400226F9}"/>
              </a:ext>
            </a:extLst>
          </p:cNvPr>
          <p:cNvSpPr txBox="1"/>
          <p:nvPr/>
        </p:nvSpPr>
        <p:spPr>
          <a:xfrm>
            <a:off x="3437704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32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A53DA7F-7814-4C0C-85FD-06472239FCE9}"/>
              </a:ext>
            </a:extLst>
          </p:cNvPr>
          <p:cNvSpPr txBox="1"/>
          <p:nvPr/>
        </p:nvSpPr>
        <p:spPr>
          <a:xfrm>
            <a:off x="4809304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33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D45BB343-CDE8-4103-BDCA-3DA91C77F7B7}"/>
              </a:ext>
            </a:extLst>
          </p:cNvPr>
          <p:cNvCxnSpPr>
            <a:cxnSpLocks/>
            <a:endCxn id="47" idx="2"/>
          </p:cNvCxnSpPr>
          <p:nvPr/>
        </p:nvCxnSpPr>
        <p:spPr>
          <a:xfrm flipH="1" flipV="1">
            <a:off x="1005897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A7B72B50-9AD6-4AC9-AE0A-6C6CE8BC87D3}"/>
              </a:ext>
            </a:extLst>
          </p:cNvPr>
          <p:cNvCxnSpPr>
            <a:cxnSpLocks/>
          </p:cNvCxnSpPr>
          <p:nvPr/>
        </p:nvCxnSpPr>
        <p:spPr>
          <a:xfrm flipV="1">
            <a:off x="1018955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ABD05F5A-3F64-4C41-BF72-58B840428DDE}"/>
              </a:ext>
            </a:extLst>
          </p:cNvPr>
          <p:cNvCxnSpPr>
            <a:cxnSpLocks/>
          </p:cNvCxnSpPr>
          <p:nvPr/>
        </p:nvCxnSpPr>
        <p:spPr>
          <a:xfrm>
            <a:off x="3998743" y="5216766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925C4F6A-50B7-4FE1-9A27-D26A7003FCC4}"/>
              </a:ext>
            </a:extLst>
          </p:cNvPr>
          <p:cNvCxnSpPr>
            <a:cxnSpLocks/>
          </p:cNvCxnSpPr>
          <p:nvPr/>
        </p:nvCxnSpPr>
        <p:spPr>
          <a:xfrm>
            <a:off x="1297633" y="5216235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D1DB8739-624D-4F88-8006-03F4CBA5C5FF}"/>
              </a:ext>
            </a:extLst>
          </p:cNvPr>
          <p:cNvCxnSpPr>
            <a:cxnSpLocks/>
          </p:cNvCxnSpPr>
          <p:nvPr/>
        </p:nvCxnSpPr>
        <p:spPr>
          <a:xfrm>
            <a:off x="2627815" y="5216238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2800EC72-DACA-4FE6-A8B6-E697465FD414}"/>
              </a:ext>
            </a:extLst>
          </p:cNvPr>
          <p:cNvCxnSpPr>
            <a:cxnSpLocks/>
          </p:cNvCxnSpPr>
          <p:nvPr/>
        </p:nvCxnSpPr>
        <p:spPr>
          <a:xfrm>
            <a:off x="457202" y="5218973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B93EFD72-1520-4DE0-91B6-A287320F9A13}"/>
              </a:ext>
            </a:extLst>
          </p:cNvPr>
          <p:cNvCxnSpPr>
            <a:cxnSpLocks/>
          </p:cNvCxnSpPr>
          <p:nvPr/>
        </p:nvCxnSpPr>
        <p:spPr>
          <a:xfrm flipV="1">
            <a:off x="609600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FE7B237D-729A-44F4-A2AA-C9AFC318E5AE}"/>
              </a:ext>
            </a:extLst>
          </p:cNvPr>
          <p:cNvCxnSpPr>
            <a:cxnSpLocks/>
          </p:cNvCxnSpPr>
          <p:nvPr/>
        </p:nvCxnSpPr>
        <p:spPr>
          <a:xfrm flipH="1">
            <a:off x="609600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EF287097-3ADE-4529-A198-EC712C8DCA1C}"/>
              </a:ext>
            </a:extLst>
          </p:cNvPr>
          <p:cNvCxnSpPr>
            <a:cxnSpLocks/>
          </p:cNvCxnSpPr>
          <p:nvPr/>
        </p:nvCxnSpPr>
        <p:spPr>
          <a:xfrm flipH="1">
            <a:off x="609601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A0E902DD-52CB-44EC-9A36-F403F647EB86}"/>
              </a:ext>
            </a:extLst>
          </p:cNvPr>
          <p:cNvCxnSpPr>
            <a:cxnSpLocks/>
          </p:cNvCxnSpPr>
          <p:nvPr/>
        </p:nvCxnSpPr>
        <p:spPr>
          <a:xfrm flipH="1">
            <a:off x="457201" y="4800600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63742432-36A1-4536-80BF-B51F321D0500}"/>
              </a:ext>
            </a:extLst>
          </p:cNvPr>
          <p:cNvCxnSpPr>
            <a:cxnSpLocks/>
          </p:cNvCxnSpPr>
          <p:nvPr/>
        </p:nvCxnSpPr>
        <p:spPr>
          <a:xfrm flipV="1">
            <a:off x="457200" y="48006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C15152AC-946B-4DD0-B8F1-175CC1695A9E}"/>
              </a:ext>
            </a:extLst>
          </p:cNvPr>
          <p:cNvCxnSpPr>
            <a:cxnSpLocks/>
          </p:cNvCxnSpPr>
          <p:nvPr/>
        </p:nvCxnSpPr>
        <p:spPr>
          <a:xfrm flipV="1">
            <a:off x="5486400" y="48006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79550232-059B-4976-9ED5-3D0EB6A02639}"/>
              </a:ext>
            </a:extLst>
          </p:cNvPr>
          <p:cNvCxnSpPr>
            <a:cxnSpLocks/>
          </p:cNvCxnSpPr>
          <p:nvPr/>
        </p:nvCxnSpPr>
        <p:spPr>
          <a:xfrm>
            <a:off x="3998743" y="4103357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F474E944-3564-4E3A-B12F-8D04F3E6CD05}"/>
              </a:ext>
            </a:extLst>
          </p:cNvPr>
          <p:cNvCxnSpPr>
            <a:cxnSpLocks/>
          </p:cNvCxnSpPr>
          <p:nvPr/>
        </p:nvCxnSpPr>
        <p:spPr>
          <a:xfrm>
            <a:off x="1297633" y="4102826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DA86B892-6392-47B8-B892-4A362C0F7F85}"/>
              </a:ext>
            </a:extLst>
          </p:cNvPr>
          <p:cNvCxnSpPr>
            <a:cxnSpLocks/>
          </p:cNvCxnSpPr>
          <p:nvPr/>
        </p:nvCxnSpPr>
        <p:spPr>
          <a:xfrm>
            <a:off x="2627815" y="4102829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C7759519-D95D-4B8D-92EB-E72CB3778C5F}"/>
              </a:ext>
            </a:extLst>
          </p:cNvPr>
          <p:cNvCxnSpPr>
            <a:cxnSpLocks/>
          </p:cNvCxnSpPr>
          <p:nvPr/>
        </p:nvCxnSpPr>
        <p:spPr>
          <a:xfrm>
            <a:off x="457202" y="4105564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0BBB59DD-253F-48B1-B4B2-3210F870E7EB}"/>
              </a:ext>
            </a:extLst>
          </p:cNvPr>
          <p:cNvCxnSpPr>
            <a:cxnSpLocks/>
          </p:cNvCxnSpPr>
          <p:nvPr/>
        </p:nvCxnSpPr>
        <p:spPr>
          <a:xfrm flipH="1">
            <a:off x="457201" y="3687191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91929C40-DE72-487D-892D-F085159AD62A}"/>
              </a:ext>
            </a:extLst>
          </p:cNvPr>
          <p:cNvCxnSpPr>
            <a:cxnSpLocks/>
          </p:cNvCxnSpPr>
          <p:nvPr/>
        </p:nvCxnSpPr>
        <p:spPr>
          <a:xfrm flipV="1">
            <a:off x="457200" y="3687191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A762343E-8348-48D9-8311-113EAA5D2184}"/>
              </a:ext>
            </a:extLst>
          </p:cNvPr>
          <p:cNvCxnSpPr>
            <a:cxnSpLocks/>
          </p:cNvCxnSpPr>
          <p:nvPr/>
        </p:nvCxnSpPr>
        <p:spPr>
          <a:xfrm flipV="1">
            <a:off x="5486400" y="3687191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Content Placeholder 2">
            <a:extLst>
              <a:ext uri="{FF2B5EF4-FFF2-40B4-BE49-F238E27FC236}">
                <a16:creationId xmlns:a16="http://schemas.microsoft.com/office/drawing/2014/main" id="{B05970A4-BB03-4088-A5F5-9B22ECB97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8620" y="1676399"/>
            <a:ext cx="3577088" cy="2971800"/>
          </a:xfrm>
        </p:spPr>
        <p:txBody>
          <a:bodyPr/>
          <a:lstStyle/>
          <a:p>
            <a:r>
              <a:rPr lang="en-US" dirty="0"/>
              <a:t>Route from 23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30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Route from 32 → 31</a:t>
            </a:r>
          </a:p>
          <a:p>
            <a:pPr lvl="1">
              <a:spcBef>
                <a:spcPts val="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 no vertical route needed for this</a:t>
            </a:r>
          </a:p>
          <a:p>
            <a:pPr lvl="1">
              <a:spcBef>
                <a:spcPts val="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special case, but that’s not our problem</a:t>
            </a:r>
          </a:p>
        </p:txBody>
      </p:sp>
    </p:spTree>
    <p:extLst>
      <p:ext uri="{BB962C8B-B14F-4D97-AF65-F5344CB8AC3E}">
        <p14:creationId xmlns:p14="http://schemas.microsoft.com/office/powerpoint/2010/main" val="300978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73FC8853-C13E-4696-A0D0-11EF04CCC734}"/>
              </a:ext>
            </a:extLst>
          </p:cNvPr>
          <p:cNvCxnSpPr>
            <a:cxnSpLocks/>
          </p:cNvCxnSpPr>
          <p:nvPr/>
        </p:nvCxnSpPr>
        <p:spPr>
          <a:xfrm flipH="1">
            <a:off x="5294744" y="1941944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48507B72-1E15-42C4-AA35-E318121D8451}"/>
              </a:ext>
            </a:extLst>
          </p:cNvPr>
          <p:cNvCxnSpPr>
            <a:cxnSpLocks/>
          </p:cNvCxnSpPr>
          <p:nvPr/>
        </p:nvCxnSpPr>
        <p:spPr>
          <a:xfrm>
            <a:off x="3998743" y="1940166"/>
            <a:ext cx="807719" cy="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E4B1E3A8-3AEC-446D-81AB-A7CD4FDF0DBB}"/>
              </a:ext>
            </a:extLst>
          </p:cNvPr>
          <p:cNvCxnSpPr>
            <a:cxnSpLocks/>
          </p:cNvCxnSpPr>
          <p:nvPr/>
        </p:nvCxnSpPr>
        <p:spPr>
          <a:xfrm>
            <a:off x="1297633" y="1939635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F926B32D-E6F2-44FD-8612-2ED65C48FB07}"/>
              </a:ext>
            </a:extLst>
          </p:cNvPr>
          <p:cNvCxnSpPr>
            <a:cxnSpLocks/>
          </p:cNvCxnSpPr>
          <p:nvPr/>
        </p:nvCxnSpPr>
        <p:spPr>
          <a:xfrm>
            <a:off x="2627815" y="1939638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63A1EAFA-288B-4D82-9F74-772D57197A80}"/>
              </a:ext>
            </a:extLst>
          </p:cNvPr>
          <p:cNvCxnSpPr>
            <a:cxnSpLocks/>
          </p:cNvCxnSpPr>
          <p:nvPr/>
        </p:nvCxnSpPr>
        <p:spPr>
          <a:xfrm>
            <a:off x="457202" y="1942373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9A932E87-15E3-42E3-A4CF-DB2AA79FB4CA}"/>
              </a:ext>
            </a:extLst>
          </p:cNvPr>
          <p:cNvCxnSpPr>
            <a:cxnSpLocks/>
          </p:cNvCxnSpPr>
          <p:nvPr/>
        </p:nvCxnSpPr>
        <p:spPr>
          <a:xfrm flipH="1">
            <a:off x="457201" y="1524000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D5B17892-95AA-4F6C-9DDB-1B7E56FAD1E2}"/>
              </a:ext>
            </a:extLst>
          </p:cNvPr>
          <p:cNvCxnSpPr>
            <a:cxnSpLocks/>
          </p:cNvCxnSpPr>
          <p:nvPr/>
        </p:nvCxnSpPr>
        <p:spPr>
          <a:xfrm flipV="1">
            <a:off x="457200" y="15240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FE385E9D-CC5D-464D-9C89-E7F4752F70B7}"/>
              </a:ext>
            </a:extLst>
          </p:cNvPr>
          <p:cNvCxnSpPr>
            <a:cxnSpLocks/>
          </p:cNvCxnSpPr>
          <p:nvPr/>
        </p:nvCxnSpPr>
        <p:spPr>
          <a:xfrm flipV="1">
            <a:off x="5486400" y="15240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873E5C2A-23DC-4D73-B3E4-4C5B4D400656}"/>
              </a:ext>
            </a:extLst>
          </p:cNvPr>
          <p:cNvCxnSpPr>
            <a:cxnSpLocks/>
          </p:cNvCxnSpPr>
          <p:nvPr/>
        </p:nvCxnSpPr>
        <p:spPr>
          <a:xfrm flipH="1">
            <a:off x="5294744" y="2971371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8A2B0CDB-350B-46DC-91D1-288329F2C5D1}"/>
              </a:ext>
            </a:extLst>
          </p:cNvPr>
          <p:cNvCxnSpPr>
            <a:cxnSpLocks/>
          </p:cNvCxnSpPr>
          <p:nvPr/>
        </p:nvCxnSpPr>
        <p:spPr>
          <a:xfrm>
            <a:off x="3998743" y="2969593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9B232567-7FFC-46C6-8F27-2EF07725488B}"/>
              </a:ext>
            </a:extLst>
          </p:cNvPr>
          <p:cNvCxnSpPr>
            <a:cxnSpLocks/>
          </p:cNvCxnSpPr>
          <p:nvPr/>
        </p:nvCxnSpPr>
        <p:spPr>
          <a:xfrm>
            <a:off x="1297633" y="2969062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9B9A561B-63AD-40C8-9661-A783B23B2F98}"/>
              </a:ext>
            </a:extLst>
          </p:cNvPr>
          <p:cNvCxnSpPr>
            <a:cxnSpLocks/>
          </p:cNvCxnSpPr>
          <p:nvPr/>
        </p:nvCxnSpPr>
        <p:spPr>
          <a:xfrm>
            <a:off x="2627815" y="2969065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EC878FDD-5D90-4658-BFDE-FC6DFEC8E6C8}"/>
              </a:ext>
            </a:extLst>
          </p:cNvPr>
          <p:cNvCxnSpPr>
            <a:cxnSpLocks/>
          </p:cNvCxnSpPr>
          <p:nvPr/>
        </p:nvCxnSpPr>
        <p:spPr>
          <a:xfrm>
            <a:off x="457202" y="2971800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15155DD2-E2BA-4E9C-9B76-B0D6DF87D093}"/>
              </a:ext>
            </a:extLst>
          </p:cNvPr>
          <p:cNvCxnSpPr>
            <a:cxnSpLocks/>
          </p:cNvCxnSpPr>
          <p:nvPr/>
        </p:nvCxnSpPr>
        <p:spPr>
          <a:xfrm flipH="1">
            <a:off x="457201" y="2553427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DA6A9740-E5FB-44CD-AF91-343771FD1271}"/>
              </a:ext>
            </a:extLst>
          </p:cNvPr>
          <p:cNvCxnSpPr>
            <a:cxnSpLocks/>
          </p:cNvCxnSpPr>
          <p:nvPr/>
        </p:nvCxnSpPr>
        <p:spPr>
          <a:xfrm flipV="1">
            <a:off x="457200" y="2553427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CBD3134D-F278-4801-9283-05042B37C372}"/>
              </a:ext>
            </a:extLst>
          </p:cNvPr>
          <p:cNvCxnSpPr>
            <a:cxnSpLocks/>
          </p:cNvCxnSpPr>
          <p:nvPr/>
        </p:nvCxnSpPr>
        <p:spPr>
          <a:xfrm flipV="1">
            <a:off x="5486400" y="2553427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2E3B3D66-44EF-4254-B34C-793D4926197C}"/>
              </a:ext>
            </a:extLst>
          </p:cNvPr>
          <p:cNvCxnSpPr>
            <a:cxnSpLocks/>
          </p:cNvCxnSpPr>
          <p:nvPr/>
        </p:nvCxnSpPr>
        <p:spPr>
          <a:xfrm flipH="1">
            <a:off x="5294744" y="4105135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50B2037D-D099-4209-B854-72FD4ECEB03A}"/>
              </a:ext>
            </a:extLst>
          </p:cNvPr>
          <p:cNvCxnSpPr>
            <a:cxnSpLocks/>
          </p:cNvCxnSpPr>
          <p:nvPr/>
        </p:nvCxnSpPr>
        <p:spPr>
          <a:xfrm flipH="1">
            <a:off x="5294744" y="5218544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5AB93A2A-D60C-46AC-BB02-03FB742B31B5}"/>
              </a:ext>
            </a:extLst>
          </p:cNvPr>
          <p:cNvCxnSpPr/>
          <p:nvPr/>
        </p:nvCxnSpPr>
        <p:spPr>
          <a:xfrm flipV="1">
            <a:off x="5073870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71878902-2B68-4236-8F37-C7E4B39B9A45}"/>
              </a:ext>
            </a:extLst>
          </p:cNvPr>
          <p:cNvCxnSpPr>
            <a:cxnSpLocks/>
          </p:cNvCxnSpPr>
          <p:nvPr/>
        </p:nvCxnSpPr>
        <p:spPr>
          <a:xfrm flipV="1">
            <a:off x="5077045" y="2176253"/>
            <a:ext cx="0" cy="690465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EDF9FD2E-2D98-41E4-B325-3750CD80C8C9}"/>
              </a:ext>
            </a:extLst>
          </p:cNvPr>
          <p:cNvCxnSpPr>
            <a:cxnSpLocks/>
          </p:cNvCxnSpPr>
          <p:nvPr/>
        </p:nvCxnSpPr>
        <p:spPr>
          <a:xfrm flipH="1" flipV="1">
            <a:off x="5101048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650765D2-BEAE-48C8-B88B-6110EE26CF08}"/>
              </a:ext>
            </a:extLst>
          </p:cNvPr>
          <p:cNvCxnSpPr>
            <a:cxnSpLocks/>
          </p:cNvCxnSpPr>
          <p:nvPr/>
        </p:nvCxnSpPr>
        <p:spPr>
          <a:xfrm flipH="1" flipV="1">
            <a:off x="5092342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A0CE352B-A8E3-47D1-8F04-A899E36936CF}"/>
              </a:ext>
            </a:extLst>
          </p:cNvPr>
          <p:cNvCxnSpPr>
            <a:cxnSpLocks/>
          </p:cNvCxnSpPr>
          <p:nvPr/>
        </p:nvCxnSpPr>
        <p:spPr>
          <a:xfrm flipV="1">
            <a:off x="5105400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44853198-83DA-4D0C-B588-099DBBC00102}"/>
              </a:ext>
            </a:extLst>
          </p:cNvPr>
          <p:cNvCxnSpPr>
            <a:cxnSpLocks/>
          </p:cNvCxnSpPr>
          <p:nvPr/>
        </p:nvCxnSpPr>
        <p:spPr>
          <a:xfrm flipV="1">
            <a:off x="4696045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8CA4961B-058A-42AC-B81D-146770D61684}"/>
              </a:ext>
            </a:extLst>
          </p:cNvPr>
          <p:cNvCxnSpPr>
            <a:cxnSpLocks/>
          </p:cNvCxnSpPr>
          <p:nvPr/>
        </p:nvCxnSpPr>
        <p:spPr>
          <a:xfrm flipH="1">
            <a:off x="4696045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D46D7A44-E524-425D-9D8F-C93C2FD9064E}"/>
              </a:ext>
            </a:extLst>
          </p:cNvPr>
          <p:cNvCxnSpPr>
            <a:cxnSpLocks/>
          </p:cNvCxnSpPr>
          <p:nvPr/>
        </p:nvCxnSpPr>
        <p:spPr>
          <a:xfrm flipH="1">
            <a:off x="4696046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03DC66FF-A7C5-4AAC-BD45-8BA074F8FF09}"/>
              </a:ext>
            </a:extLst>
          </p:cNvPr>
          <p:cNvCxnSpPr/>
          <p:nvPr/>
        </p:nvCxnSpPr>
        <p:spPr>
          <a:xfrm flipV="1">
            <a:off x="3702270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3DBE8BF9-DF3C-4739-8A64-50AB3EA37AE7}"/>
              </a:ext>
            </a:extLst>
          </p:cNvPr>
          <p:cNvCxnSpPr>
            <a:cxnSpLocks/>
          </p:cNvCxnSpPr>
          <p:nvPr/>
        </p:nvCxnSpPr>
        <p:spPr>
          <a:xfrm flipV="1">
            <a:off x="3705445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C896EDA4-6F65-4C47-A00F-10DDEDD6C6AD}"/>
              </a:ext>
            </a:extLst>
          </p:cNvPr>
          <p:cNvCxnSpPr>
            <a:cxnSpLocks/>
          </p:cNvCxnSpPr>
          <p:nvPr/>
        </p:nvCxnSpPr>
        <p:spPr>
          <a:xfrm flipH="1" flipV="1">
            <a:off x="3729448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04B8F4E8-5494-4BB6-A4C4-62D56435A8AE}"/>
              </a:ext>
            </a:extLst>
          </p:cNvPr>
          <p:cNvCxnSpPr>
            <a:cxnSpLocks/>
          </p:cNvCxnSpPr>
          <p:nvPr/>
        </p:nvCxnSpPr>
        <p:spPr>
          <a:xfrm flipH="1" flipV="1">
            <a:off x="3720742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3369BA12-8B05-4570-BEFE-21C9386C080C}"/>
              </a:ext>
            </a:extLst>
          </p:cNvPr>
          <p:cNvCxnSpPr>
            <a:cxnSpLocks/>
          </p:cNvCxnSpPr>
          <p:nvPr/>
        </p:nvCxnSpPr>
        <p:spPr>
          <a:xfrm flipV="1">
            <a:off x="3733800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C03384C5-A320-4BF6-9B85-7EFCB185CDC8}"/>
              </a:ext>
            </a:extLst>
          </p:cNvPr>
          <p:cNvCxnSpPr>
            <a:cxnSpLocks/>
          </p:cNvCxnSpPr>
          <p:nvPr/>
        </p:nvCxnSpPr>
        <p:spPr>
          <a:xfrm flipV="1">
            <a:off x="3324445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E15D9D9E-F0F3-464E-9807-B4562B18BE1F}"/>
              </a:ext>
            </a:extLst>
          </p:cNvPr>
          <p:cNvCxnSpPr>
            <a:cxnSpLocks/>
          </p:cNvCxnSpPr>
          <p:nvPr/>
        </p:nvCxnSpPr>
        <p:spPr>
          <a:xfrm flipH="1">
            <a:off x="3324445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991AAFE5-7E49-4872-9A0A-2C86BF23F5D2}"/>
              </a:ext>
            </a:extLst>
          </p:cNvPr>
          <p:cNvCxnSpPr>
            <a:cxnSpLocks/>
          </p:cNvCxnSpPr>
          <p:nvPr/>
        </p:nvCxnSpPr>
        <p:spPr>
          <a:xfrm flipH="1">
            <a:off x="3324446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E217CAED-BAA4-472D-835B-41CF5C6DCAD4}"/>
              </a:ext>
            </a:extLst>
          </p:cNvPr>
          <p:cNvCxnSpPr/>
          <p:nvPr/>
        </p:nvCxnSpPr>
        <p:spPr>
          <a:xfrm flipV="1">
            <a:off x="2359025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1741F09C-11A8-4E9A-8FD1-0B65E0BC583C}"/>
              </a:ext>
            </a:extLst>
          </p:cNvPr>
          <p:cNvCxnSpPr>
            <a:cxnSpLocks/>
          </p:cNvCxnSpPr>
          <p:nvPr/>
        </p:nvCxnSpPr>
        <p:spPr>
          <a:xfrm flipV="1">
            <a:off x="2362200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C5B091DB-DD94-4E21-AFAA-DC7C21B1D6E2}"/>
              </a:ext>
            </a:extLst>
          </p:cNvPr>
          <p:cNvCxnSpPr>
            <a:cxnSpLocks/>
          </p:cNvCxnSpPr>
          <p:nvPr/>
        </p:nvCxnSpPr>
        <p:spPr>
          <a:xfrm flipH="1" flipV="1">
            <a:off x="2386203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6619C324-43EF-4185-B79A-F66529CBE10B}"/>
              </a:ext>
            </a:extLst>
          </p:cNvPr>
          <p:cNvCxnSpPr>
            <a:cxnSpLocks/>
          </p:cNvCxnSpPr>
          <p:nvPr/>
        </p:nvCxnSpPr>
        <p:spPr>
          <a:xfrm flipH="1" flipV="1">
            <a:off x="2377497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4FDD9E19-9EC4-45FD-9EE2-75D8583B9839}"/>
              </a:ext>
            </a:extLst>
          </p:cNvPr>
          <p:cNvCxnSpPr>
            <a:cxnSpLocks/>
          </p:cNvCxnSpPr>
          <p:nvPr/>
        </p:nvCxnSpPr>
        <p:spPr>
          <a:xfrm flipV="1">
            <a:off x="2390555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BEAC14DF-E26E-4CD9-8A52-2C999759E340}"/>
              </a:ext>
            </a:extLst>
          </p:cNvPr>
          <p:cNvCxnSpPr>
            <a:cxnSpLocks/>
          </p:cNvCxnSpPr>
          <p:nvPr/>
        </p:nvCxnSpPr>
        <p:spPr>
          <a:xfrm flipV="1">
            <a:off x="1981200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70871159-345B-48FD-A3D3-F90FF9A3732A}"/>
              </a:ext>
            </a:extLst>
          </p:cNvPr>
          <p:cNvCxnSpPr>
            <a:cxnSpLocks/>
          </p:cNvCxnSpPr>
          <p:nvPr/>
        </p:nvCxnSpPr>
        <p:spPr>
          <a:xfrm flipH="1">
            <a:off x="1981200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585F5CB9-A2A3-49F9-8AA0-CBFA6DD4BEDC}"/>
              </a:ext>
            </a:extLst>
          </p:cNvPr>
          <p:cNvCxnSpPr>
            <a:cxnSpLocks/>
          </p:cNvCxnSpPr>
          <p:nvPr/>
        </p:nvCxnSpPr>
        <p:spPr>
          <a:xfrm flipH="1">
            <a:off x="1981201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61C9761-EB91-4C99-899B-40BD1D43F6F0}"/>
              </a:ext>
            </a:extLst>
          </p:cNvPr>
          <p:cNvCxnSpPr/>
          <p:nvPr/>
        </p:nvCxnSpPr>
        <p:spPr>
          <a:xfrm flipV="1">
            <a:off x="987425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373C11A-8CE7-44D7-BB34-CDC2BBF09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ADC373-7194-4753-AD2D-64ECDA9C1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97FF8A9-78D3-404B-A7A5-40C74DF0CF5A}"/>
              </a:ext>
            </a:extLst>
          </p:cNvPr>
          <p:cNvCxnSpPr>
            <a:cxnSpLocks/>
          </p:cNvCxnSpPr>
          <p:nvPr/>
        </p:nvCxnSpPr>
        <p:spPr>
          <a:xfrm flipV="1">
            <a:off x="990600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77EC30A-1C9B-4AA9-B629-9CC1A904483A}"/>
              </a:ext>
            </a:extLst>
          </p:cNvPr>
          <p:cNvCxnSpPr>
            <a:cxnSpLocks/>
            <a:endCxn id="43" idx="2"/>
          </p:cNvCxnSpPr>
          <p:nvPr/>
        </p:nvCxnSpPr>
        <p:spPr>
          <a:xfrm flipH="1" flipV="1">
            <a:off x="1014603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503162C3-76BA-40D2-8A02-B8A7A16760B8}"/>
              </a:ext>
            </a:extLst>
          </p:cNvPr>
          <p:cNvSpPr txBox="1"/>
          <p:nvPr/>
        </p:nvSpPr>
        <p:spPr>
          <a:xfrm>
            <a:off x="722868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22B9F23-725D-415F-8412-296AD5A1F064}"/>
              </a:ext>
            </a:extLst>
          </p:cNvPr>
          <p:cNvSpPr txBox="1"/>
          <p:nvPr/>
        </p:nvSpPr>
        <p:spPr>
          <a:xfrm>
            <a:off x="2061754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A0D32D0-BE2B-47E4-8658-3F47F7B9FA74}"/>
              </a:ext>
            </a:extLst>
          </p:cNvPr>
          <p:cNvSpPr txBox="1"/>
          <p:nvPr/>
        </p:nvSpPr>
        <p:spPr>
          <a:xfrm>
            <a:off x="3433354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02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4014A40-7120-405E-BE5B-F2260BDE5C5A}"/>
              </a:ext>
            </a:extLst>
          </p:cNvPr>
          <p:cNvSpPr txBox="1"/>
          <p:nvPr/>
        </p:nvSpPr>
        <p:spPr>
          <a:xfrm>
            <a:off x="4804954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03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9213A01-D188-42EC-95FD-0EBD0295FB3E}"/>
              </a:ext>
            </a:extLst>
          </p:cNvPr>
          <p:cNvSpPr txBox="1"/>
          <p:nvPr/>
        </p:nvSpPr>
        <p:spPr>
          <a:xfrm>
            <a:off x="727220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83F3BB1-C875-4D68-8EA7-347FFB95235C}"/>
              </a:ext>
            </a:extLst>
          </p:cNvPr>
          <p:cNvSpPr txBox="1"/>
          <p:nvPr/>
        </p:nvSpPr>
        <p:spPr>
          <a:xfrm>
            <a:off x="2066106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97D3498-8F95-4114-A561-2AD04BCBFC87}"/>
              </a:ext>
            </a:extLst>
          </p:cNvPr>
          <p:cNvSpPr txBox="1"/>
          <p:nvPr/>
        </p:nvSpPr>
        <p:spPr>
          <a:xfrm>
            <a:off x="3437706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12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5DC6C28-B79F-46F3-A0A4-37DCAB15C4D3}"/>
              </a:ext>
            </a:extLst>
          </p:cNvPr>
          <p:cNvSpPr txBox="1"/>
          <p:nvPr/>
        </p:nvSpPr>
        <p:spPr>
          <a:xfrm>
            <a:off x="4809306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13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07A3E18-B9D2-45B9-8AB1-DEDE4303E829}"/>
              </a:ext>
            </a:extLst>
          </p:cNvPr>
          <p:cNvSpPr txBox="1"/>
          <p:nvPr/>
        </p:nvSpPr>
        <p:spPr>
          <a:xfrm>
            <a:off x="718514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3756372-2071-4054-AB75-60C79C45B9CA}"/>
              </a:ext>
            </a:extLst>
          </p:cNvPr>
          <p:cNvSpPr txBox="1"/>
          <p:nvPr/>
        </p:nvSpPr>
        <p:spPr>
          <a:xfrm>
            <a:off x="2057400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10D39E9-D981-4E44-A44B-7C2F3F72C9F8}"/>
              </a:ext>
            </a:extLst>
          </p:cNvPr>
          <p:cNvSpPr txBox="1"/>
          <p:nvPr/>
        </p:nvSpPr>
        <p:spPr>
          <a:xfrm>
            <a:off x="3429000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5194A3C-E1BF-4007-94EA-B1D8D744E8BE}"/>
              </a:ext>
            </a:extLst>
          </p:cNvPr>
          <p:cNvSpPr txBox="1"/>
          <p:nvPr/>
        </p:nvSpPr>
        <p:spPr>
          <a:xfrm>
            <a:off x="4800600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23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41AE678-28A0-4E06-9318-5E21172B260A}"/>
              </a:ext>
            </a:extLst>
          </p:cNvPr>
          <p:cNvSpPr txBox="1"/>
          <p:nvPr/>
        </p:nvSpPr>
        <p:spPr>
          <a:xfrm>
            <a:off x="727218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13418E5-2BAF-4951-AAD6-5076BEB67626}"/>
              </a:ext>
            </a:extLst>
          </p:cNvPr>
          <p:cNvSpPr txBox="1"/>
          <p:nvPr/>
        </p:nvSpPr>
        <p:spPr>
          <a:xfrm>
            <a:off x="2066104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DA4AFD1-9CC6-4EF1-89C2-ACAB400226F9}"/>
              </a:ext>
            </a:extLst>
          </p:cNvPr>
          <p:cNvSpPr txBox="1"/>
          <p:nvPr/>
        </p:nvSpPr>
        <p:spPr>
          <a:xfrm>
            <a:off x="3437704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32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A53DA7F-7814-4C0C-85FD-06472239FCE9}"/>
              </a:ext>
            </a:extLst>
          </p:cNvPr>
          <p:cNvSpPr txBox="1"/>
          <p:nvPr/>
        </p:nvSpPr>
        <p:spPr>
          <a:xfrm>
            <a:off x="4809304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33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D45BB343-CDE8-4103-BDCA-3DA91C77F7B7}"/>
              </a:ext>
            </a:extLst>
          </p:cNvPr>
          <p:cNvCxnSpPr>
            <a:cxnSpLocks/>
            <a:endCxn id="47" idx="2"/>
          </p:cNvCxnSpPr>
          <p:nvPr/>
        </p:nvCxnSpPr>
        <p:spPr>
          <a:xfrm flipH="1" flipV="1">
            <a:off x="1005897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A7B72B50-9AD6-4AC9-AE0A-6C6CE8BC87D3}"/>
              </a:ext>
            </a:extLst>
          </p:cNvPr>
          <p:cNvCxnSpPr>
            <a:cxnSpLocks/>
          </p:cNvCxnSpPr>
          <p:nvPr/>
        </p:nvCxnSpPr>
        <p:spPr>
          <a:xfrm flipV="1">
            <a:off x="1018955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ABD05F5A-3F64-4C41-BF72-58B840428DDE}"/>
              </a:ext>
            </a:extLst>
          </p:cNvPr>
          <p:cNvCxnSpPr>
            <a:cxnSpLocks/>
          </p:cNvCxnSpPr>
          <p:nvPr/>
        </p:nvCxnSpPr>
        <p:spPr>
          <a:xfrm>
            <a:off x="3998743" y="5216766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925C4F6A-50B7-4FE1-9A27-D26A7003FCC4}"/>
              </a:ext>
            </a:extLst>
          </p:cNvPr>
          <p:cNvCxnSpPr>
            <a:cxnSpLocks/>
          </p:cNvCxnSpPr>
          <p:nvPr/>
        </p:nvCxnSpPr>
        <p:spPr>
          <a:xfrm>
            <a:off x="1297633" y="5216235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D1DB8739-624D-4F88-8006-03F4CBA5C5FF}"/>
              </a:ext>
            </a:extLst>
          </p:cNvPr>
          <p:cNvCxnSpPr>
            <a:cxnSpLocks/>
          </p:cNvCxnSpPr>
          <p:nvPr/>
        </p:nvCxnSpPr>
        <p:spPr>
          <a:xfrm>
            <a:off x="2627815" y="5216238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2800EC72-DACA-4FE6-A8B6-E697465FD414}"/>
              </a:ext>
            </a:extLst>
          </p:cNvPr>
          <p:cNvCxnSpPr>
            <a:cxnSpLocks/>
          </p:cNvCxnSpPr>
          <p:nvPr/>
        </p:nvCxnSpPr>
        <p:spPr>
          <a:xfrm>
            <a:off x="457202" y="5218973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B93EFD72-1520-4DE0-91B6-A287320F9A13}"/>
              </a:ext>
            </a:extLst>
          </p:cNvPr>
          <p:cNvCxnSpPr>
            <a:cxnSpLocks/>
          </p:cNvCxnSpPr>
          <p:nvPr/>
        </p:nvCxnSpPr>
        <p:spPr>
          <a:xfrm flipV="1">
            <a:off x="609600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FE7B237D-729A-44F4-A2AA-C9AFC318E5AE}"/>
              </a:ext>
            </a:extLst>
          </p:cNvPr>
          <p:cNvCxnSpPr>
            <a:cxnSpLocks/>
          </p:cNvCxnSpPr>
          <p:nvPr/>
        </p:nvCxnSpPr>
        <p:spPr>
          <a:xfrm flipH="1">
            <a:off x="609600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EF287097-3ADE-4529-A198-EC712C8DCA1C}"/>
              </a:ext>
            </a:extLst>
          </p:cNvPr>
          <p:cNvCxnSpPr>
            <a:cxnSpLocks/>
          </p:cNvCxnSpPr>
          <p:nvPr/>
        </p:nvCxnSpPr>
        <p:spPr>
          <a:xfrm flipH="1">
            <a:off x="609601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A0E902DD-52CB-44EC-9A36-F403F647EB86}"/>
              </a:ext>
            </a:extLst>
          </p:cNvPr>
          <p:cNvCxnSpPr>
            <a:cxnSpLocks/>
          </p:cNvCxnSpPr>
          <p:nvPr/>
        </p:nvCxnSpPr>
        <p:spPr>
          <a:xfrm flipH="1">
            <a:off x="457201" y="4800600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63742432-36A1-4536-80BF-B51F321D0500}"/>
              </a:ext>
            </a:extLst>
          </p:cNvPr>
          <p:cNvCxnSpPr>
            <a:cxnSpLocks/>
          </p:cNvCxnSpPr>
          <p:nvPr/>
        </p:nvCxnSpPr>
        <p:spPr>
          <a:xfrm flipV="1">
            <a:off x="457200" y="48006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C15152AC-946B-4DD0-B8F1-175CC1695A9E}"/>
              </a:ext>
            </a:extLst>
          </p:cNvPr>
          <p:cNvCxnSpPr>
            <a:cxnSpLocks/>
          </p:cNvCxnSpPr>
          <p:nvPr/>
        </p:nvCxnSpPr>
        <p:spPr>
          <a:xfrm flipV="1">
            <a:off x="5486400" y="48006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79550232-059B-4976-9ED5-3D0EB6A02639}"/>
              </a:ext>
            </a:extLst>
          </p:cNvPr>
          <p:cNvCxnSpPr>
            <a:cxnSpLocks/>
          </p:cNvCxnSpPr>
          <p:nvPr/>
        </p:nvCxnSpPr>
        <p:spPr>
          <a:xfrm>
            <a:off x="3998743" y="4103357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F474E944-3564-4E3A-B12F-8D04F3E6CD05}"/>
              </a:ext>
            </a:extLst>
          </p:cNvPr>
          <p:cNvCxnSpPr>
            <a:cxnSpLocks/>
          </p:cNvCxnSpPr>
          <p:nvPr/>
        </p:nvCxnSpPr>
        <p:spPr>
          <a:xfrm>
            <a:off x="1297633" y="4102826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DA86B892-6392-47B8-B892-4A362C0F7F85}"/>
              </a:ext>
            </a:extLst>
          </p:cNvPr>
          <p:cNvCxnSpPr>
            <a:cxnSpLocks/>
          </p:cNvCxnSpPr>
          <p:nvPr/>
        </p:nvCxnSpPr>
        <p:spPr>
          <a:xfrm>
            <a:off x="2627815" y="4102829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C7759519-D95D-4B8D-92EB-E72CB3778C5F}"/>
              </a:ext>
            </a:extLst>
          </p:cNvPr>
          <p:cNvCxnSpPr>
            <a:cxnSpLocks/>
          </p:cNvCxnSpPr>
          <p:nvPr/>
        </p:nvCxnSpPr>
        <p:spPr>
          <a:xfrm>
            <a:off x="457202" y="4105564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0BBB59DD-253F-48B1-B4B2-3210F870E7EB}"/>
              </a:ext>
            </a:extLst>
          </p:cNvPr>
          <p:cNvCxnSpPr>
            <a:cxnSpLocks/>
          </p:cNvCxnSpPr>
          <p:nvPr/>
        </p:nvCxnSpPr>
        <p:spPr>
          <a:xfrm flipH="1">
            <a:off x="457201" y="3687191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91929C40-DE72-487D-892D-F085159AD62A}"/>
              </a:ext>
            </a:extLst>
          </p:cNvPr>
          <p:cNvCxnSpPr>
            <a:cxnSpLocks/>
          </p:cNvCxnSpPr>
          <p:nvPr/>
        </p:nvCxnSpPr>
        <p:spPr>
          <a:xfrm flipV="1">
            <a:off x="457200" y="3687191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A762343E-8348-48D9-8311-113EAA5D2184}"/>
              </a:ext>
            </a:extLst>
          </p:cNvPr>
          <p:cNvCxnSpPr>
            <a:cxnSpLocks/>
          </p:cNvCxnSpPr>
          <p:nvPr/>
        </p:nvCxnSpPr>
        <p:spPr>
          <a:xfrm flipV="1">
            <a:off x="5486400" y="3687191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Content Placeholder 2">
            <a:extLst>
              <a:ext uri="{FF2B5EF4-FFF2-40B4-BE49-F238E27FC236}">
                <a16:creationId xmlns:a16="http://schemas.microsoft.com/office/drawing/2014/main" id="{B05970A4-BB03-4088-A5F5-9B22ECB97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8620" y="1676399"/>
            <a:ext cx="3577088" cy="2514595"/>
          </a:xfrm>
        </p:spPr>
        <p:txBody>
          <a:bodyPr/>
          <a:lstStyle/>
          <a:p>
            <a:r>
              <a:rPr lang="en-US" dirty="0"/>
              <a:t>Route from 23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30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Route from 32 → 31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Both packets want to go 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through MS33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they?</a:t>
            </a:r>
          </a:p>
        </p:txBody>
      </p:sp>
    </p:spTree>
    <p:extLst>
      <p:ext uri="{BB962C8B-B14F-4D97-AF65-F5344CB8AC3E}">
        <p14:creationId xmlns:p14="http://schemas.microsoft.com/office/powerpoint/2010/main" val="1872593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5" name="Straight Arrow Connector 144">
            <a:extLst>
              <a:ext uri="{FF2B5EF4-FFF2-40B4-BE49-F238E27FC236}">
                <a16:creationId xmlns:a16="http://schemas.microsoft.com/office/drawing/2014/main" id="{A2630E60-F63C-4849-A9DE-96409915C431}"/>
              </a:ext>
            </a:extLst>
          </p:cNvPr>
          <p:cNvCxnSpPr>
            <a:cxnSpLocks/>
          </p:cNvCxnSpPr>
          <p:nvPr/>
        </p:nvCxnSpPr>
        <p:spPr>
          <a:xfrm flipH="1">
            <a:off x="1274616" y="2895600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FD183234-D0BE-4123-8A1F-DC08D6101ECD}"/>
              </a:ext>
            </a:extLst>
          </p:cNvPr>
          <p:cNvCxnSpPr>
            <a:cxnSpLocks/>
          </p:cNvCxnSpPr>
          <p:nvPr/>
        </p:nvCxnSpPr>
        <p:spPr>
          <a:xfrm>
            <a:off x="3998743" y="3045793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C0DB5DC2-B6F6-4CD2-B062-D0CEE4751929}"/>
              </a:ext>
            </a:extLst>
          </p:cNvPr>
          <p:cNvCxnSpPr>
            <a:cxnSpLocks/>
          </p:cNvCxnSpPr>
          <p:nvPr/>
        </p:nvCxnSpPr>
        <p:spPr>
          <a:xfrm>
            <a:off x="1297633" y="3045262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6BFE5940-FFDC-443F-939A-A9A1B134DDAE}"/>
              </a:ext>
            </a:extLst>
          </p:cNvPr>
          <p:cNvCxnSpPr>
            <a:cxnSpLocks/>
          </p:cNvCxnSpPr>
          <p:nvPr/>
        </p:nvCxnSpPr>
        <p:spPr>
          <a:xfrm>
            <a:off x="2627815" y="3045265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73FC8853-C13E-4696-A0D0-11EF04CCC734}"/>
              </a:ext>
            </a:extLst>
          </p:cNvPr>
          <p:cNvCxnSpPr>
            <a:cxnSpLocks/>
          </p:cNvCxnSpPr>
          <p:nvPr/>
        </p:nvCxnSpPr>
        <p:spPr>
          <a:xfrm flipH="1">
            <a:off x="5294744" y="1941944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48507B72-1E15-42C4-AA35-E318121D8451}"/>
              </a:ext>
            </a:extLst>
          </p:cNvPr>
          <p:cNvCxnSpPr>
            <a:cxnSpLocks/>
          </p:cNvCxnSpPr>
          <p:nvPr/>
        </p:nvCxnSpPr>
        <p:spPr>
          <a:xfrm>
            <a:off x="3998743" y="1940166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E4B1E3A8-3AEC-446D-81AB-A7CD4FDF0DBB}"/>
              </a:ext>
            </a:extLst>
          </p:cNvPr>
          <p:cNvCxnSpPr>
            <a:cxnSpLocks/>
          </p:cNvCxnSpPr>
          <p:nvPr/>
        </p:nvCxnSpPr>
        <p:spPr>
          <a:xfrm>
            <a:off x="1297633" y="1939635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F926B32D-E6F2-44FD-8612-2ED65C48FB07}"/>
              </a:ext>
            </a:extLst>
          </p:cNvPr>
          <p:cNvCxnSpPr>
            <a:cxnSpLocks/>
          </p:cNvCxnSpPr>
          <p:nvPr/>
        </p:nvCxnSpPr>
        <p:spPr>
          <a:xfrm>
            <a:off x="2627815" y="1939638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63A1EAFA-288B-4D82-9F74-772D57197A80}"/>
              </a:ext>
            </a:extLst>
          </p:cNvPr>
          <p:cNvCxnSpPr>
            <a:cxnSpLocks/>
          </p:cNvCxnSpPr>
          <p:nvPr/>
        </p:nvCxnSpPr>
        <p:spPr>
          <a:xfrm>
            <a:off x="457202" y="1942373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9A932E87-15E3-42E3-A4CF-DB2AA79FB4CA}"/>
              </a:ext>
            </a:extLst>
          </p:cNvPr>
          <p:cNvCxnSpPr>
            <a:cxnSpLocks/>
          </p:cNvCxnSpPr>
          <p:nvPr/>
        </p:nvCxnSpPr>
        <p:spPr>
          <a:xfrm flipH="1">
            <a:off x="457201" y="1524000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D5B17892-95AA-4F6C-9DDB-1B7E56FAD1E2}"/>
              </a:ext>
            </a:extLst>
          </p:cNvPr>
          <p:cNvCxnSpPr>
            <a:cxnSpLocks/>
          </p:cNvCxnSpPr>
          <p:nvPr/>
        </p:nvCxnSpPr>
        <p:spPr>
          <a:xfrm flipV="1">
            <a:off x="457200" y="15240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FE385E9D-CC5D-464D-9C89-E7F4752F70B7}"/>
              </a:ext>
            </a:extLst>
          </p:cNvPr>
          <p:cNvCxnSpPr>
            <a:cxnSpLocks/>
          </p:cNvCxnSpPr>
          <p:nvPr/>
        </p:nvCxnSpPr>
        <p:spPr>
          <a:xfrm flipV="1">
            <a:off x="5486400" y="15240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373C11A-8CE7-44D7-BB34-CDC2BBF09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 mesh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D3764-E70E-4EA7-ADF0-4E47A866D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0" y="1676400"/>
            <a:ext cx="3357194" cy="4572000"/>
          </a:xfrm>
        </p:spPr>
        <p:txBody>
          <a:bodyPr/>
          <a:lstStyle/>
          <a:p>
            <a:r>
              <a:rPr lang="en-US" sz="2400" dirty="0"/>
              <a:t>One ring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Allows mesh stops to send packets to each other</a:t>
            </a:r>
          </a:p>
          <a:p>
            <a:r>
              <a:rPr lang="en-US" sz="2400" dirty="0"/>
              <a:t>Anything physically silly about this ring?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More efficient if it made stops on the way back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But more complex also! We’ll do the easy version </a:t>
            </a:r>
            <a:r>
              <a:rPr lang="en-US" sz="2000" dirty="0">
                <a:sym typeface="Wingdings" panose="05000000000000000000" pitchFamily="2" charset="2"/>
              </a:rPr>
              <a:t></a:t>
            </a: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ADC373-7194-4753-AD2D-64ECDA9C1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03162C3-76BA-40D2-8A02-B8A7A16760B8}"/>
              </a:ext>
            </a:extLst>
          </p:cNvPr>
          <p:cNvSpPr txBox="1"/>
          <p:nvPr/>
        </p:nvSpPr>
        <p:spPr>
          <a:xfrm>
            <a:off x="722868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22B9F23-725D-415F-8412-296AD5A1F064}"/>
              </a:ext>
            </a:extLst>
          </p:cNvPr>
          <p:cNvSpPr txBox="1"/>
          <p:nvPr/>
        </p:nvSpPr>
        <p:spPr>
          <a:xfrm>
            <a:off x="2061754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A0D32D0-BE2B-47E4-8658-3F47F7B9FA74}"/>
              </a:ext>
            </a:extLst>
          </p:cNvPr>
          <p:cNvSpPr txBox="1"/>
          <p:nvPr/>
        </p:nvSpPr>
        <p:spPr>
          <a:xfrm>
            <a:off x="3433354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02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4014A40-7120-405E-BE5B-F2260BDE5C5A}"/>
              </a:ext>
            </a:extLst>
          </p:cNvPr>
          <p:cNvSpPr txBox="1"/>
          <p:nvPr/>
        </p:nvSpPr>
        <p:spPr>
          <a:xfrm>
            <a:off x="4804954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03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9213A01-D188-42EC-95FD-0EBD0295FB3E}"/>
              </a:ext>
            </a:extLst>
          </p:cNvPr>
          <p:cNvSpPr txBox="1"/>
          <p:nvPr/>
        </p:nvSpPr>
        <p:spPr>
          <a:xfrm>
            <a:off x="727220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83F3BB1-C875-4D68-8EA7-347FFB95235C}"/>
              </a:ext>
            </a:extLst>
          </p:cNvPr>
          <p:cNvSpPr txBox="1"/>
          <p:nvPr/>
        </p:nvSpPr>
        <p:spPr>
          <a:xfrm>
            <a:off x="2066106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97D3498-8F95-4114-A561-2AD04BCBFC87}"/>
              </a:ext>
            </a:extLst>
          </p:cNvPr>
          <p:cNvSpPr txBox="1"/>
          <p:nvPr/>
        </p:nvSpPr>
        <p:spPr>
          <a:xfrm>
            <a:off x="3437706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12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5DC6C28-B79F-46F3-A0A4-37DCAB15C4D3}"/>
              </a:ext>
            </a:extLst>
          </p:cNvPr>
          <p:cNvSpPr txBox="1"/>
          <p:nvPr/>
        </p:nvSpPr>
        <p:spPr>
          <a:xfrm>
            <a:off x="4809306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13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07A3E18-B9D2-45B9-8AB1-DEDE4303E829}"/>
              </a:ext>
            </a:extLst>
          </p:cNvPr>
          <p:cNvSpPr txBox="1"/>
          <p:nvPr/>
        </p:nvSpPr>
        <p:spPr>
          <a:xfrm>
            <a:off x="718514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3756372-2071-4054-AB75-60C79C45B9CA}"/>
              </a:ext>
            </a:extLst>
          </p:cNvPr>
          <p:cNvSpPr txBox="1"/>
          <p:nvPr/>
        </p:nvSpPr>
        <p:spPr>
          <a:xfrm>
            <a:off x="2057400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10D39E9-D981-4E44-A44B-7C2F3F72C9F8}"/>
              </a:ext>
            </a:extLst>
          </p:cNvPr>
          <p:cNvSpPr txBox="1"/>
          <p:nvPr/>
        </p:nvSpPr>
        <p:spPr>
          <a:xfrm>
            <a:off x="3429000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5194A3C-E1BF-4007-94EA-B1D8D744E8BE}"/>
              </a:ext>
            </a:extLst>
          </p:cNvPr>
          <p:cNvSpPr txBox="1"/>
          <p:nvPr/>
        </p:nvSpPr>
        <p:spPr>
          <a:xfrm>
            <a:off x="4800600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23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41AE678-28A0-4E06-9318-5E21172B260A}"/>
              </a:ext>
            </a:extLst>
          </p:cNvPr>
          <p:cNvSpPr txBox="1"/>
          <p:nvPr/>
        </p:nvSpPr>
        <p:spPr>
          <a:xfrm>
            <a:off x="727218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13418E5-2BAF-4951-AAD6-5076BEB67626}"/>
              </a:ext>
            </a:extLst>
          </p:cNvPr>
          <p:cNvSpPr txBox="1"/>
          <p:nvPr/>
        </p:nvSpPr>
        <p:spPr>
          <a:xfrm>
            <a:off x="2066104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DA4AFD1-9CC6-4EF1-89C2-ACAB400226F9}"/>
              </a:ext>
            </a:extLst>
          </p:cNvPr>
          <p:cNvSpPr txBox="1"/>
          <p:nvPr/>
        </p:nvSpPr>
        <p:spPr>
          <a:xfrm>
            <a:off x="3437704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32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A53DA7F-7814-4C0C-85FD-06472239FCE9}"/>
              </a:ext>
            </a:extLst>
          </p:cNvPr>
          <p:cNvSpPr txBox="1"/>
          <p:nvPr/>
        </p:nvSpPr>
        <p:spPr>
          <a:xfrm>
            <a:off x="4809304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33</a:t>
            </a:r>
          </a:p>
        </p:txBody>
      </p: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39B43E07-1F93-41BA-92CF-249BF9B89234}"/>
              </a:ext>
            </a:extLst>
          </p:cNvPr>
          <p:cNvCxnSpPr>
            <a:cxnSpLocks/>
          </p:cNvCxnSpPr>
          <p:nvPr/>
        </p:nvCxnSpPr>
        <p:spPr>
          <a:xfrm flipH="1">
            <a:off x="3980872" y="2895600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1483770E-C696-4F4D-B476-382A440341FF}"/>
              </a:ext>
            </a:extLst>
          </p:cNvPr>
          <p:cNvCxnSpPr>
            <a:cxnSpLocks/>
          </p:cNvCxnSpPr>
          <p:nvPr/>
        </p:nvCxnSpPr>
        <p:spPr>
          <a:xfrm flipH="1">
            <a:off x="2609272" y="2895600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555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Line 9">
            <a:extLst>
              <a:ext uri="{FF2B5EF4-FFF2-40B4-BE49-F238E27FC236}">
                <a16:creationId xmlns:a16="http://schemas.microsoft.com/office/drawing/2014/main" id="{F2AAA13F-001E-4E39-98ED-949B6DCD538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2849" y="478970"/>
            <a:ext cx="0" cy="88012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7B4162-3631-436A-B7D6-11F58C94E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48171"/>
            <a:ext cx="2895600" cy="333629"/>
          </a:xfrm>
        </p:spPr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sp>
        <p:nvSpPr>
          <p:cNvPr id="5" name="Line 9">
            <a:extLst>
              <a:ext uri="{FF2B5EF4-FFF2-40B4-BE49-F238E27FC236}">
                <a16:creationId xmlns:a16="http://schemas.microsoft.com/office/drawing/2014/main" id="{3137A005-265F-4C3F-966B-344BDCC2A743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1083123" y="2439478"/>
            <a:ext cx="0" cy="81208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9">
            <a:extLst>
              <a:ext uri="{FF2B5EF4-FFF2-40B4-BE49-F238E27FC236}">
                <a16:creationId xmlns:a16="http://schemas.microsoft.com/office/drawing/2014/main" id="{E09EB71D-270B-4C2B-8B79-67515E3029A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441" y="4572000"/>
            <a:ext cx="0" cy="990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AutoShape 10">
            <a:extLst>
              <a:ext uri="{FF2B5EF4-FFF2-40B4-BE49-F238E27FC236}">
                <a16:creationId xmlns:a16="http://schemas.microsoft.com/office/drawing/2014/main" id="{C68596C0-9C9F-4EF4-BA2E-97397380A86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841851" y="4298532"/>
            <a:ext cx="1253698" cy="304436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73">
            <a:extLst>
              <a:ext uri="{FF2B5EF4-FFF2-40B4-BE49-F238E27FC236}">
                <a16:creationId xmlns:a16="http://schemas.microsoft.com/office/drawing/2014/main" id="{7851A39A-12F1-4A79-A7CA-CB5F7F874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735" y="4895891"/>
            <a:ext cx="120257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vert_ring_in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AutoShape 10">
            <a:extLst>
              <a:ext uri="{FF2B5EF4-FFF2-40B4-BE49-F238E27FC236}">
                <a16:creationId xmlns:a16="http://schemas.microsoft.com/office/drawing/2014/main" id="{ADEAD32C-89C2-4E46-97A3-2BF06DBB7DA9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1154207" y="2708676"/>
            <a:ext cx="1044392" cy="30480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10">
            <a:extLst>
              <a:ext uri="{FF2B5EF4-FFF2-40B4-BE49-F238E27FC236}">
                <a16:creationId xmlns:a16="http://schemas.microsoft.com/office/drawing/2014/main" id="{D7DE259F-8D1D-42FF-A144-1BBBA04FE621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4519449" y="1359101"/>
            <a:ext cx="1347951" cy="255461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" name="Text Box 73">
            <a:extLst>
              <a:ext uri="{FF2B5EF4-FFF2-40B4-BE49-F238E27FC236}">
                <a16:creationId xmlns:a16="http://schemas.microsoft.com/office/drawing/2014/main" id="{BD52B042-B4CC-4479-924A-A4B376533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349" y="1789605"/>
            <a:ext cx="130516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vert_ring_out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Line 9">
            <a:extLst>
              <a:ext uri="{FF2B5EF4-FFF2-40B4-BE49-F238E27FC236}">
                <a16:creationId xmlns:a16="http://schemas.microsoft.com/office/drawing/2014/main" id="{EB509E79-E2C5-48F6-9775-9DB91C06A57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441" y="1859275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9">
            <a:extLst>
              <a:ext uri="{FF2B5EF4-FFF2-40B4-BE49-F238E27FC236}">
                <a16:creationId xmlns:a16="http://schemas.microsoft.com/office/drawing/2014/main" id="{0C312964-6FA0-48FA-B696-6215361ACBAB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2746464" y="-702169"/>
            <a:ext cx="0" cy="2514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9">
            <a:extLst>
              <a:ext uri="{FF2B5EF4-FFF2-40B4-BE49-F238E27FC236}">
                <a16:creationId xmlns:a16="http://schemas.microsoft.com/office/drawing/2014/main" id="{15690E58-D4A0-4ECD-A252-6990F873CFFE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6629400" y="-953633"/>
            <a:ext cx="0" cy="2895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Text Box 73">
            <a:extLst>
              <a:ext uri="{FF2B5EF4-FFF2-40B4-BE49-F238E27FC236}">
                <a16:creationId xmlns:a16="http://schemas.microsoft.com/office/drawing/2014/main" id="{43579A69-1246-492F-902A-F86FF7E8B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8427" y="76200"/>
            <a:ext cx="142838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hori_ring_out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Text Box 73">
            <a:extLst>
              <a:ext uri="{FF2B5EF4-FFF2-40B4-BE49-F238E27FC236}">
                <a16:creationId xmlns:a16="http://schemas.microsoft.com/office/drawing/2014/main" id="{100EB54F-B7F9-44CB-8FD8-0EEAFB513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70279"/>
            <a:ext cx="121379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hori_ring_in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2" name="Line 9">
            <a:extLst>
              <a:ext uri="{FF2B5EF4-FFF2-40B4-BE49-F238E27FC236}">
                <a16:creationId xmlns:a16="http://schemas.microsoft.com/office/drawing/2014/main" id="{41C0BC99-BA6B-44AC-990C-16A25D0B2A77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8094085" y="3930732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Text Box 73">
            <a:extLst>
              <a:ext uri="{FF2B5EF4-FFF2-40B4-BE49-F238E27FC236}">
                <a16:creationId xmlns:a16="http://schemas.microsoft.com/office/drawing/2014/main" id="{26B7CFD0-15A8-44E1-BF85-6C05C3BAF9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4170402"/>
            <a:ext cx="129234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data_to_venv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5" name="Line 9">
            <a:extLst>
              <a:ext uri="{FF2B5EF4-FFF2-40B4-BE49-F238E27FC236}">
                <a16:creationId xmlns:a16="http://schemas.microsoft.com/office/drawing/2014/main" id="{6BD2302E-67BE-4ED4-9278-6778558CAFF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16002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Text Box 73">
            <a:extLst>
              <a:ext uri="{FF2B5EF4-FFF2-40B4-BE49-F238E27FC236}">
                <a16:creationId xmlns:a16="http://schemas.microsoft.com/office/drawing/2014/main" id="{5273BFBD-355B-4F0B-9044-F3809F5DF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8366" y="4784865"/>
            <a:ext cx="77062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empty</a:t>
            </a:r>
          </a:p>
        </p:txBody>
      </p:sp>
      <p:sp>
        <p:nvSpPr>
          <p:cNvPr id="30" name="Line 9">
            <a:extLst>
              <a:ext uri="{FF2B5EF4-FFF2-40B4-BE49-F238E27FC236}">
                <a16:creationId xmlns:a16="http://schemas.microsoft.com/office/drawing/2014/main" id="{925B7DF9-9F78-4315-8B89-24CD5C8C5C08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5660122" y="2382242"/>
            <a:ext cx="0" cy="331271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Line 9">
            <a:extLst>
              <a:ext uri="{FF2B5EF4-FFF2-40B4-BE49-F238E27FC236}">
                <a16:creationId xmlns:a16="http://schemas.microsoft.com/office/drawing/2014/main" id="{CFB407CE-3DFD-4FA1-B4C5-C76588E135AF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6934840" y="4418961"/>
            <a:ext cx="0" cy="7632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Text Box 73">
            <a:extLst>
              <a:ext uri="{FF2B5EF4-FFF2-40B4-BE49-F238E27FC236}">
                <a16:creationId xmlns:a16="http://schemas.microsoft.com/office/drawing/2014/main" id="{16D35058-BFC1-4D00-9321-A558FD74B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3560" y="2153777"/>
            <a:ext cx="79153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empty</a:t>
            </a:r>
          </a:p>
        </p:txBody>
      </p:sp>
      <p:sp>
        <p:nvSpPr>
          <p:cNvPr id="34" name="Text Box 73">
            <a:extLst>
              <a:ext uri="{FF2B5EF4-FFF2-40B4-BE49-F238E27FC236}">
                <a16:creationId xmlns:a16="http://schemas.microsoft.com/office/drawing/2014/main" id="{C15A61F9-48FD-4FE6-9A2E-F93D353D3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1535" y="1600200"/>
            <a:ext cx="86407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empty</a:t>
            </a:r>
          </a:p>
        </p:txBody>
      </p:sp>
      <p:sp>
        <p:nvSpPr>
          <p:cNvPr id="35" name="Line 9">
            <a:extLst>
              <a:ext uri="{FF2B5EF4-FFF2-40B4-BE49-F238E27FC236}">
                <a16:creationId xmlns:a16="http://schemas.microsoft.com/office/drawing/2014/main" id="{BB6B4972-4236-48E2-9337-5AA7C0C6C27D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1600200"/>
            <a:ext cx="0" cy="3526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Line 9">
            <a:extLst>
              <a:ext uri="{FF2B5EF4-FFF2-40B4-BE49-F238E27FC236}">
                <a16:creationId xmlns:a16="http://schemas.microsoft.com/office/drawing/2014/main" id="{ED1E3D7D-B7C8-4AA5-8888-14AB9A878CD7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2019300" y="227837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Text Box 73">
            <a:extLst>
              <a:ext uri="{FF2B5EF4-FFF2-40B4-BE49-F238E27FC236}">
                <a16:creationId xmlns:a16="http://schemas.microsoft.com/office/drawing/2014/main" id="{6340094E-9BB0-44AD-B21B-D2983342B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0291" y="2561451"/>
            <a:ext cx="155403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data_from_</a:t>
            </a:r>
            <a:r>
              <a:rPr lang="en-US" sz="1600" dirty="0" err="1"/>
              <a:t>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1" name="Line 9">
            <a:extLst>
              <a:ext uri="{FF2B5EF4-FFF2-40B4-BE49-F238E27FC236}">
                <a16:creationId xmlns:a16="http://schemas.microsoft.com/office/drawing/2014/main" id="{B7C87216-9ED2-4094-B3EB-FC1DE1AAF0C6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2232950" y="2826724"/>
            <a:ext cx="0" cy="808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" name="Line 9">
            <a:extLst>
              <a:ext uri="{FF2B5EF4-FFF2-40B4-BE49-F238E27FC236}">
                <a16:creationId xmlns:a16="http://schemas.microsoft.com/office/drawing/2014/main" id="{1F75BC20-98BA-4BE1-A4DB-902A34E8ABE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37100" y="3230873"/>
            <a:ext cx="0" cy="136697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Line 9">
            <a:extLst>
              <a:ext uri="{FF2B5EF4-FFF2-40B4-BE49-F238E27FC236}">
                <a16:creationId xmlns:a16="http://schemas.microsoft.com/office/drawing/2014/main" id="{10ECF117-7582-4CDA-BDF1-1345CD188B0A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1600199"/>
            <a:ext cx="0" cy="297179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Line 9">
            <a:extLst>
              <a:ext uri="{FF2B5EF4-FFF2-40B4-BE49-F238E27FC236}">
                <a16:creationId xmlns:a16="http://schemas.microsoft.com/office/drawing/2014/main" id="{30578231-1946-4BC1-9126-5DCA4D99CD4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1149" y="1981200"/>
            <a:ext cx="0" cy="206534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Line 9">
            <a:extLst>
              <a:ext uri="{FF2B5EF4-FFF2-40B4-BE49-F238E27FC236}">
                <a16:creationId xmlns:a16="http://schemas.microsoft.com/office/drawing/2014/main" id="{55CF29E9-7DD4-4AE2-8FA4-FAD4B0A12EFA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4368208" y="1604141"/>
            <a:ext cx="0" cy="75411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Line 9">
            <a:extLst>
              <a:ext uri="{FF2B5EF4-FFF2-40B4-BE49-F238E27FC236}">
                <a16:creationId xmlns:a16="http://schemas.microsoft.com/office/drawing/2014/main" id="{E7DAC7AF-1A2A-4EE6-98AE-FBC39FD0B73D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1600200"/>
            <a:ext cx="0" cy="355121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Line 9">
            <a:extLst>
              <a:ext uri="{FF2B5EF4-FFF2-40B4-BE49-F238E27FC236}">
                <a16:creationId xmlns:a16="http://schemas.microsoft.com/office/drawing/2014/main" id="{BAB9F9EB-C1C8-4833-8A6D-5AF507A2784C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6811273" y="1415197"/>
            <a:ext cx="0" cy="283665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" name="Line 7">
            <a:extLst>
              <a:ext uri="{FF2B5EF4-FFF2-40B4-BE49-F238E27FC236}">
                <a16:creationId xmlns:a16="http://schemas.microsoft.com/office/drawing/2014/main" id="{B760C530-A547-4E32-8E09-973BCBE5C3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39786" y="2819400"/>
            <a:ext cx="358372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" name="Line 9">
            <a:extLst>
              <a:ext uri="{FF2B5EF4-FFF2-40B4-BE49-F238E27FC236}">
                <a16:creationId xmlns:a16="http://schemas.microsoft.com/office/drawing/2014/main" id="{AB782F31-6162-4A6A-AEA5-CC740E9453D6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6172840" y="3432706"/>
            <a:ext cx="0" cy="228728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" name="Line 9">
            <a:extLst>
              <a:ext uri="{FF2B5EF4-FFF2-40B4-BE49-F238E27FC236}">
                <a16:creationId xmlns:a16="http://schemas.microsoft.com/office/drawing/2014/main" id="{7750BF30-2ADC-4CCF-8E73-14C80C30DB91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8103507" y="3357032"/>
            <a:ext cx="0" cy="10094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" name="Text Box 73">
            <a:extLst>
              <a:ext uri="{FF2B5EF4-FFF2-40B4-BE49-F238E27FC236}">
                <a16:creationId xmlns:a16="http://schemas.microsoft.com/office/drawing/2014/main" id="{70C886E0-673D-448F-B6C4-0BCC852F2D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1730" y="3541176"/>
            <a:ext cx="118974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taking_data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9FC39B80-A2F5-4357-9FBE-6096AC28D247}"/>
              </a:ext>
            </a:extLst>
          </p:cNvPr>
          <p:cNvGrpSpPr/>
          <p:nvPr/>
        </p:nvGrpSpPr>
        <p:grpSpPr>
          <a:xfrm>
            <a:off x="4919202" y="763704"/>
            <a:ext cx="498807" cy="222110"/>
            <a:chOff x="4866948" y="998837"/>
            <a:chExt cx="498807" cy="222110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7E1BCF18-418D-4783-90FF-2CD7A9E78CE4}"/>
                </a:ext>
              </a:extLst>
            </p:cNvPr>
            <p:cNvSpPr/>
            <p:nvPr/>
          </p:nvSpPr>
          <p:spPr>
            <a:xfrm>
              <a:off x="4866948" y="998837"/>
              <a:ext cx="498807" cy="2221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Isosceles Triangle 57">
              <a:extLst>
                <a:ext uri="{FF2B5EF4-FFF2-40B4-BE49-F238E27FC236}">
                  <a16:creationId xmlns:a16="http://schemas.microsoft.com/office/drawing/2014/main" id="{739D23E1-59EA-465D-A205-392682781C29}"/>
                </a:ext>
              </a:extLst>
            </p:cNvPr>
            <p:cNvSpPr/>
            <p:nvPr/>
          </p:nvSpPr>
          <p:spPr>
            <a:xfrm rot="16200000">
              <a:off x="5249090" y="1042695"/>
              <a:ext cx="98935" cy="134395"/>
            </a:xfrm>
            <a:prstGeom prst="triangl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Isosceles Triangle 58">
              <a:extLst>
                <a:ext uri="{FF2B5EF4-FFF2-40B4-BE49-F238E27FC236}">
                  <a16:creationId xmlns:a16="http://schemas.microsoft.com/office/drawing/2014/main" id="{EA96B445-5327-4F81-B519-F2464188FA82}"/>
                </a:ext>
              </a:extLst>
            </p:cNvPr>
            <p:cNvSpPr/>
            <p:nvPr/>
          </p:nvSpPr>
          <p:spPr>
            <a:xfrm rot="5400000" flipH="1">
              <a:off x="4885505" y="1042695"/>
              <a:ext cx="98935" cy="134395"/>
            </a:xfrm>
            <a:prstGeom prst="triangl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0304BDF6-ED50-4E38-92D9-7F9BF4712FA0}"/>
              </a:ext>
            </a:extLst>
          </p:cNvPr>
          <p:cNvGrpSpPr/>
          <p:nvPr/>
        </p:nvGrpSpPr>
        <p:grpSpPr>
          <a:xfrm rot="5400000">
            <a:off x="786974" y="2762319"/>
            <a:ext cx="498807" cy="222110"/>
            <a:chOff x="4866948" y="998837"/>
            <a:chExt cx="498807" cy="222110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313CCAEC-B489-40D6-9F43-DA8508C8393A}"/>
                </a:ext>
              </a:extLst>
            </p:cNvPr>
            <p:cNvSpPr/>
            <p:nvPr/>
          </p:nvSpPr>
          <p:spPr>
            <a:xfrm>
              <a:off x="4866948" y="998837"/>
              <a:ext cx="498807" cy="2221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Isosceles Triangle 62">
              <a:extLst>
                <a:ext uri="{FF2B5EF4-FFF2-40B4-BE49-F238E27FC236}">
                  <a16:creationId xmlns:a16="http://schemas.microsoft.com/office/drawing/2014/main" id="{5A6D8EC0-B1C0-4924-A920-569192C936E7}"/>
                </a:ext>
              </a:extLst>
            </p:cNvPr>
            <p:cNvSpPr/>
            <p:nvPr/>
          </p:nvSpPr>
          <p:spPr>
            <a:xfrm rot="16200000">
              <a:off x="5249090" y="1042695"/>
              <a:ext cx="98935" cy="134395"/>
            </a:xfrm>
            <a:prstGeom prst="triangl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Isosceles Triangle 63">
              <a:extLst>
                <a:ext uri="{FF2B5EF4-FFF2-40B4-BE49-F238E27FC236}">
                  <a16:creationId xmlns:a16="http://schemas.microsoft.com/office/drawing/2014/main" id="{6BDCA376-0D20-4CBE-809C-DFE784812FF5}"/>
                </a:ext>
              </a:extLst>
            </p:cNvPr>
            <p:cNvSpPr/>
            <p:nvPr/>
          </p:nvSpPr>
          <p:spPr>
            <a:xfrm rot="5400000" flipH="1">
              <a:off x="4885505" y="1042695"/>
              <a:ext cx="98935" cy="134395"/>
            </a:xfrm>
            <a:prstGeom prst="triangl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Line 9">
            <a:extLst>
              <a:ext uri="{FF2B5EF4-FFF2-40B4-BE49-F238E27FC236}">
                <a16:creationId xmlns:a16="http://schemas.microsoft.com/office/drawing/2014/main" id="{B7637097-70E1-4230-8C89-29F4002EC35E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8125276" y="3056582"/>
            <a:ext cx="0" cy="10094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" name="Text Box 73">
            <a:extLst>
              <a:ext uri="{FF2B5EF4-FFF2-40B4-BE49-F238E27FC236}">
                <a16:creationId xmlns:a16="http://schemas.microsoft.com/office/drawing/2014/main" id="{5666686A-6DD6-4B8F-A3F2-0FF5EBA55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8301" y="3240726"/>
            <a:ext cx="190262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data_avail_for_venv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Line 9">
            <a:extLst>
              <a:ext uri="{FF2B5EF4-FFF2-40B4-BE49-F238E27FC236}">
                <a16:creationId xmlns:a16="http://schemas.microsoft.com/office/drawing/2014/main" id="{C7FE2E0C-AA3A-4623-BD0F-F3FECC5A162C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2859676" y="2402476"/>
            <a:ext cx="0" cy="43390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" name="Line 9">
            <a:extLst>
              <a:ext uri="{FF2B5EF4-FFF2-40B4-BE49-F238E27FC236}">
                <a16:creationId xmlns:a16="http://schemas.microsoft.com/office/drawing/2014/main" id="{0C17FF9B-7EBE-4C53-96E3-BC852E6BA5E7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0108" y="555130"/>
            <a:ext cx="0" cy="1434016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9">
            <a:extLst>
              <a:ext uri="{FF2B5EF4-FFF2-40B4-BE49-F238E27FC236}">
                <a16:creationId xmlns:a16="http://schemas.microsoft.com/office/drawing/2014/main" id="{3166450E-56BC-45DD-8E8E-7974E36B5D0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381000"/>
            <a:ext cx="0" cy="956329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Line 9">
            <a:extLst>
              <a:ext uri="{FF2B5EF4-FFF2-40B4-BE49-F238E27FC236}">
                <a16:creationId xmlns:a16="http://schemas.microsoft.com/office/drawing/2014/main" id="{E09B307C-50AD-4B48-8FAE-AF0100BA0DCF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6553200" y="-1066800"/>
            <a:ext cx="0" cy="2895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" name="Content Placeholder 2">
            <a:extLst>
              <a:ext uri="{FF2B5EF4-FFF2-40B4-BE49-F238E27FC236}">
                <a16:creationId xmlns:a16="http://schemas.microsoft.com/office/drawing/2014/main" id="{CD4CC8BE-5877-4616-9536-49C919F46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5211" y="5105400"/>
            <a:ext cx="6796263" cy="1308494"/>
          </a:xfrm>
        </p:spPr>
        <p:txBody>
          <a:bodyPr/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M23 → M30 in red</a:t>
            </a:r>
          </a:p>
          <a:p>
            <a:r>
              <a:rPr lang="en-US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M32 → M31 in blue</a:t>
            </a:r>
          </a:p>
          <a:p>
            <a:r>
              <a:rPr lang="en-US" sz="2400" dirty="0"/>
              <a:t>They cannot both use the same wires </a:t>
            </a:r>
            <a:r>
              <a:rPr lang="en-US" sz="2400" dirty="0">
                <a:sym typeface="Wingdings" panose="05000000000000000000" pitchFamily="2" charset="2"/>
              </a:rPr>
              <a:t></a:t>
            </a:r>
            <a:endParaRPr lang="en-US" sz="2400" dirty="0"/>
          </a:p>
        </p:txBody>
      </p:sp>
      <p:sp>
        <p:nvSpPr>
          <p:cNvPr id="53" name="Text Box 73">
            <a:extLst>
              <a:ext uri="{FF2B5EF4-FFF2-40B4-BE49-F238E27FC236}">
                <a16:creationId xmlns:a16="http://schemas.microsoft.com/office/drawing/2014/main" id="{DC61939B-98A9-4D20-835E-106EA24377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5319" y="2252246"/>
            <a:ext cx="255668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can_accept_data_from_</a:t>
            </a:r>
            <a:r>
              <a:rPr lang="en-US" sz="1600" dirty="0" err="1"/>
              <a:t>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7" name="Line 9">
            <a:extLst>
              <a:ext uri="{FF2B5EF4-FFF2-40B4-BE49-F238E27FC236}">
                <a16:creationId xmlns:a16="http://schemas.microsoft.com/office/drawing/2014/main" id="{85EAA73C-C4BC-42E7-BA35-04BB6A301BDD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7814513" y="2168120"/>
            <a:ext cx="0" cy="7632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986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2C89E-D0FF-409E-BB95-1A1C8FC81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MS v3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F0775-567A-4515-9E7E-4CAD197FB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FIFOs so that packets can wait for busy resources to become free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50AA85-35AE-41B8-92DD-646232217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</p:spTree>
    <p:extLst>
      <p:ext uri="{BB962C8B-B14F-4D97-AF65-F5344CB8AC3E}">
        <p14:creationId xmlns:p14="http://schemas.microsoft.com/office/powerpoint/2010/main" val="25038226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7B4162-3631-436A-B7D6-11F58C94E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sp>
        <p:nvSpPr>
          <p:cNvPr id="5" name="Line 9">
            <a:extLst>
              <a:ext uri="{FF2B5EF4-FFF2-40B4-BE49-F238E27FC236}">
                <a16:creationId xmlns:a16="http://schemas.microsoft.com/office/drawing/2014/main" id="{3137A005-265F-4C3F-966B-344BDCC2A743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867583" y="2657429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9">
            <a:extLst>
              <a:ext uri="{FF2B5EF4-FFF2-40B4-BE49-F238E27FC236}">
                <a16:creationId xmlns:a16="http://schemas.microsoft.com/office/drawing/2014/main" id="{E09EB71D-270B-4C2B-8B79-67515E3029A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441" y="4574410"/>
            <a:ext cx="0" cy="990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AutoShape 10">
            <a:extLst>
              <a:ext uri="{FF2B5EF4-FFF2-40B4-BE49-F238E27FC236}">
                <a16:creationId xmlns:a16="http://schemas.microsoft.com/office/drawing/2014/main" id="{C68596C0-9C9F-4EF4-BA2E-97397380A86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841851" y="4300942"/>
            <a:ext cx="1253698" cy="304436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73">
            <a:extLst>
              <a:ext uri="{FF2B5EF4-FFF2-40B4-BE49-F238E27FC236}">
                <a16:creationId xmlns:a16="http://schemas.microsoft.com/office/drawing/2014/main" id="{7851A39A-12F1-4A79-A7CA-CB5F7F874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735" y="4898301"/>
            <a:ext cx="120257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vert_ring_in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AutoShape 10">
            <a:extLst>
              <a:ext uri="{FF2B5EF4-FFF2-40B4-BE49-F238E27FC236}">
                <a16:creationId xmlns:a16="http://schemas.microsoft.com/office/drawing/2014/main" id="{ADEAD32C-89C2-4E46-97A3-2BF06DBB7DA9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1154207" y="2711086"/>
            <a:ext cx="1044392" cy="30480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10">
            <a:extLst>
              <a:ext uri="{FF2B5EF4-FFF2-40B4-BE49-F238E27FC236}">
                <a16:creationId xmlns:a16="http://schemas.microsoft.com/office/drawing/2014/main" id="{D7DE259F-8D1D-42FF-A144-1BBBA04FE621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4519449" y="1361511"/>
            <a:ext cx="1347951" cy="255461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" name="Text Box 73">
            <a:extLst>
              <a:ext uri="{FF2B5EF4-FFF2-40B4-BE49-F238E27FC236}">
                <a16:creationId xmlns:a16="http://schemas.microsoft.com/office/drawing/2014/main" id="{BD52B042-B4CC-4479-924A-A4B376533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349" y="1792015"/>
            <a:ext cx="130516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vert_ring_out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Line 9">
            <a:extLst>
              <a:ext uri="{FF2B5EF4-FFF2-40B4-BE49-F238E27FC236}">
                <a16:creationId xmlns:a16="http://schemas.microsoft.com/office/drawing/2014/main" id="{EB509E79-E2C5-48F6-9775-9DB91C06A57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441" y="1861685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9">
            <a:extLst>
              <a:ext uri="{FF2B5EF4-FFF2-40B4-BE49-F238E27FC236}">
                <a16:creationId xmlns:a16="http://schemas.microsoft.com/office/drawing/2014/main" id="{0C312964-6FA0-48FA-B696-6215361ACBAB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2746464" y="-699759"/>
            <a:ext cx="0" cy="2514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9">
            <a:extLst>
              <a:ext uri="{FF2B5EF4-FFF2-40B4-BE49-F238E27FC236}">
                <a16:creationId xmlns:a16="http://schemas.microsoft.com/office/drawing/2014/main" id="{15690E58-D4A0-4ECD-A252-6990F873CFFE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6629400" y="-951223"/>
            <a:ext cx="0" cy="2895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Text Box 73">
            <a:extLst>
              <a:ext uri="{FF2B5EF4-FFF2-40B4-BE49-F238E27FC236}">
                <a16:creationId xmlns:a16="http://schemas.microsoft.com/office/drawing/2014/main" id="{43579A69-1246-492F-902A-F86FF7E8B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8427" y="152400"/>
            <a:ext cx="142838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hori_ring_out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Text Box 73">
            <a:extLst>
              <a:ext uri="{FF2B5EF4-FFF2-40B4-BE49-F238E27FC236}">
                <a16:creationId xmlns:a16="http://schemas.microsoft.com/office/drawing/2014/main" id="{100EB54F-B7F9-44CB-8FD8-0EEAFB513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72689"/>
            <a:ext cx="121379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hori_ring_in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Line 9">
            <a:extLst>
              <a:ext uri="{FF2B5EF4-FFF2-40B4-BE49-F238E27FC236}">
                <a16:creationId xmlns:a16="http://schemas.microsoft.com/office/drawing/2014/main" id="{3F9404B4-942B-4C75-9B16-7B96F7204331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7206" y="994293"/>
            <a:ext cx="0" cy="351124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Line 9">
            <a:extLst>
              <a:ext uri="{FF2B5EF4-FFF2-40B4-BE49-F238E27FC236}">
                <a16:creationId xmlns:a16="http://schemas.microsoft.com/office/drawing/2014/main" id="{41C0BC99-BA6B-44AC-990C-16A25D0B2A77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8094085" y="3933142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Text Box 73">
            <a:extLst>
              <a:ext uri="{FF2B5EF4-FFF2-40B4-BE49-F238E27FC236}">
                <a16:creationId xmlns:a16="http://schemas.microsoft.com/office/drawing/2014/main" id="{26B7CFD0-15A8-44E1-BF85-6C05C3BAF9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4172812"/>
            <a:ext cx="129234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data_to_venv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5" name="Line 9">
            <a:extLst>
              <a:ext uri="{FF2B5EF4-FFF2-40B4-BE49-F238E27FC236}">
                <a16:creationId xmlns:a16="http://schemas.microsoft.com/office/drawing/2014/main" id="{6BD2302E-67BE-4ED4-9278-6778558CAFF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160261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Line 9">
            <a:extLst>
              <a:ext uri="{FF2B5EF4-FFF2-40B4-BE49-F238E27FC236}">
                <a16:creationId xmlns:a16="http://schemas.microsoft.com/office/drawing/2014/main" id="{2466F004-559C-4F9A-859F-07EA9DAE7D32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1807039" y="3460477"/>
            <a:ext cx="0" cy="222786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Text Box 73">
            <a:extLst>
              <a:ext uri="{FF2B5EF4-FFF2-40B4-BE49-F238E27FC236}">
                <a16:creationId xmlns:a16="http://schemas.microsoft.com/office/drawing/2014/main" id="{5273BFBD-355B-4F0B-9044-F3809F5DF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8366" y="4787275"/>
            <a:ext cx="77062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empty</a:t>
            </a:r>
          </a:p>
        </p:txBody>
      </p:sp>
      <p:sp>
        <p:nvSpPr>
          <p:cNvPr id="30" name="Line 9">
            <a:extLst>
              <a:ext uri="{FF2B5EF4-FFF2-40B4-BE49-F238E27FC236}">
                <a16:creationId xmlns:a16="http://schemas.microsoft.com/office/drawing/2014/main" id="{925B7DF9-9F78-4315-8B89-24CD5C8C5C08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6836236" y="3560766"/>
            <a:ext cx="0" cy="960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Line 9">
            <a:extLst>
              <a:ext uri="{FF2B5EF4-FFF2-40B4-BE49-F238E27FC236}">
                <a16:creationId xmlns:a16="http://schemas.microsoft.com/office/drawing/2014/main" id="{CFB407CE-3DFD-4FA1-B4C5-C76588E135AF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6934840" y="4421371"/>
            <a:ext cx="0" cy="7632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Text Box 73">
            <a:extLst>
              <a:ext uri="{FF2B5EF4-FFF2-40B4-BE49-F238E27FC236}">
                <a16:creationId xmlns:a16="http://schemas.microsoft.com/office/drawing/2014/main" id="{16D35058-BFC1-4D00-9321-A558FD74B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3560" y="2156187"/>
            <a:ext cx="79153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empty</a:t>
            </a:r>
          </a:p>
        </p:txBody>
      </p:sp>
      <p:sp>
        <p:nvSpPr>
          <p:cNvPr id="34" name="Text Box 73">
            <a:extLst>
              <a:ext uri="{FF2B5EF4-FFF2-40B4-BE49-F238E27FC236}">
                <a16:creationId xmlns:a16="http://schemas.microsoft.com/office/drawing/2014/main" id="{C15A61F9-48FD-4FE6-9A2E-F93D353D3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1535" y="1602610"/>
            <a:ext cx="86407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empty</a:t>
            </a:r>
          </a:p>
        </p:txBody>
      </p:sp>
      <p:sp>
        <p:nvSpPr>
          <p:cNvPr id="35" name="Line 9">
            <a:extLst>
              <a:ext uri="{FF2B5EF4-FFF2-40B4-BE49-F238E27FC236}">
                <a16:creationId xmlns:a16="http://schemas.microsoft.com/office/drawing/2014/main" id="{BB6B4972-4236-48E2-9337-5AA7C0C6C27D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1602610"/>
            <a:ext cx="0" cy="3526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Line 9">
            <a:extLst>
              <a:ext uri="{FF2B5EF4-FFF2-40B4-BE49-F238E27FC236}">
                <a16:creationId xmlns:a16="http://schemas.microsoft.com/office/drawing/2014/main" id="{E3F2F81C-AA5C-4A6C-A01D-AD284449A319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1333500" y="266178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Line 9">
            <a:extLst>
              <a:ext uri="{FF2B5EF4-FFF2-40B4-BE49-F238E27FC236}">
                <a16:creationId xmlns:a16="http://schemas.microsoft.com/office/drawing/2014/main" id="{ED1E3D7D-B7C8-4AA5-8888-14AB9A878CD7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2019300" y="228078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Text Box 73">
            <a:extLst>
              <a:ext uri="{FF2B5EF4-FFF2-40B4-BE49-F238E27FC236}">
                <a16:creationId xmlns:a16="http://schemas.microsoft.com/office/drawing/2014/main" id="{6340094E-9BB0-44AD-B21B-D2983342B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0291" y="2563861"/>
            <a:ext cx="155403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data_from_</a:t>
            </a:r>
            <a:r>
              <a:rPr lang="en-US" sz="1600" dirty="0" err="1"/>
              <a:t>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9" name="Line 9">
            <a:extLst>
              <a:ext uri="{FF2B5EF4-FFF2-40B4-BE49-F238E27FC236}">
                <a16:creationId xmlns:a16="http://schemas.microsoft.com/office/drawing/2014/main" id="{2DE61AF2-8E8C-428B-B98D-948B12446BEC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7951107" y="2344888"/>
            <a:ext cx="0" cy="10094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" name="Line 9">
            <a:extLst>
              <a:ext uri="{FF2B5EF4-FFF2-40B4-BE49-F238E27FC236}">
                <a16:creationId xmlns:a16="http://schemas.microsoft.com/office/drawing/2014/main" id="{B7C87216-9ED2-4094-B3EB-FC1DE1AAF0C6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2232950" y="2829134"/>
            <a:ext cx="0" cy="808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" name="Line 9">
            <a:extLst>
              <a:ext uri="{FF2B5EF4-FFF2-40B4-BE49-F238E27FC236}">
                <a16:creationId xmlns:a16="http://schemas.microsoft.com/office/drawing/2014/main" id="{1F75BC20-98BA-4BE1-A4DB-902A34E8ABE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37100" y="3233283"/>
            <a:ext cx="0" cy="136697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Line 9">
            <a:extLst>
              <a:ext uri="{FF2B5EF4-FFF2-40B4-BE49-F238E27FC236}">
                <a16:creationId xmlns:a16="http://schemas.microsoft.com/office/drawing/2014/main" id="{10ECF117-7582-4CDA-BDF1-1345CD188B0A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1602609"/>
            <a:ext cx="0" cy="297179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Line 9">
            <a:extLst>
              <a:ext uri="{FF2B5EF4-FFF2-40B4-BE49-F238E27FC236}">
                <a16:creationId xmlns:a16="http://schemas.microsoft.com/office/drawing/2014/main" id="{30578231-1946-4BC1-9126-5DCA4D99CD4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1149" y="1983610"/>
            <a:ext cx="0" cy="206534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Line 9">
            <a:extLst>
              <a:ext uri="{FF2B5EF4-FFF2-40B4-BE49-F238E27FC236}">
                <a16:creationId xmlns:a16="http://schemas.microsoft.com/office/drawing/2014/main" id="{7DD67353-7A05-499F-873E-15CAFA7910A7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4603218" y="3426868"/>
            <a:ext cx="0" cy="124417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Line 9">
            <a:extLst>
              <a:ext uri="{FF2B5EF4-FFF2-40B4-BE49-F238E27FC236}">
                <a16:creationId xmlns:a16="http://schemas.microsoft.com/office/drawing/2014/main" id="{55CF29E9-7DD4-4AE2-8FA4-FAD4B0A12EFA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4368208" y="1606551"/>
            <a:ext cx="0" cy="75411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Line 9">
            <a:extLst>
              <a:ext uri="{FF2B5EF4-FFF2-40B4-BE49-F238E27FC236}">
                <a16:creationId xmlns:a16="http://schemas.microsoft.com/office/drawing/2014/main" id="{E7DAC7AF-1A2A-4EE6-98AE-FBC39FD0B73D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1602610"/>
            <a:ext cx="0" cy="355121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Line 9">
            <a:extLst>
              <a:ext uri="{FF2B5EF4-FFF2-40B4-BE49-F238E27FC236}">
                <a16:creationId xmlns:a16="http://schemas.microsoft.com/office/drawing/2014/main" id="{BAB9F9EB-C1C8-4833-8A6D-5AF507A2784C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5818503" y="2410377"/>
            <a:ext cx="0" cy="85111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" name="Line 7">
            <a:extLst>
              <a:ext uri="{FF2B5EF4-FFF2-40B4-BE49-F238E27FC236}">
                <a16:creationId xmlns:a16="http://schemas.microsoft.com/office/drawing/2014/main" id="{B760C530-A547-4E32-8E09-973BCBE5C3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39786" y="2821810"/>
            <a:ext cx="358372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1373998-ED03-4E79-8660-74FD7419BD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4060" y="2678060"/>
            <a:ext cx="1238788" cy="31575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Drv</a:t>
            </a:r>
            <a:r>
              <a:rPr lang="en-US" sz="2000" dirty="0">
                <a:solidFill>
                  <a:schemeClr val="tx1"/>
                </a:solidFill>
              </a:rPr>
              <a:t> FIFO</a:t>
            </a:r>
          </a:p>
        </p:txBody>
      </p:sp>
      <p:sp>
        <p:nvSpPr>
          <p:cNvPr id="51" name="Line 9">
            <a:extLst>
              <a:ext uri="{FF2B5EF4-FFF2-40B4-BE49-F238E27FC236}">
                <a16:creationId xmlns:a16="http://schemas.microsoft.com/office/drawing/2014/main" id="{AB782F31-6162-4A6A-AEA5-CC740E9453D6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5650698" y="2912974"/>
            <a:ext cx="0" cy="333156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B76D59B-2192-41F7-99AE-9928484275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0970" y="4411059"/>
            <a:ext cx="1124152" cy="315751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VRx</a:t>
            </a:r>
            <a:r>
              <a:rPr lang="en-US" sz="2000" dirty="0">
                <a:solidFill>
                  <a:schemeClr val="tx1"/>
                </a:solidFill>
              </a:rPr>
              <a:t> FIFO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67CAF0C-4321-4FD2-A0A3-A0B27FD64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6158" y="3877659"/>
            <a:ext cx="1238787" cy="31575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HRxF</a:t>
            </a:r>
            <a:r>
              <a:rPr lang="en-US" sz="2000" dirty="0">
                <a:solidFill>
                  <a:schemeClr val="tx1"/>
                </a:solidFill>
              </a:rPr>
              <a:t> FIFO</a:t>
            </a:r>
          </a:p>
        </p:txBody>
      </p:sp>
      <p:sp>
        <p:nvSpPr>
          <p:cNvPr id="54" name="Line 9">
            <a:extLst>
              <a:ext uri="{FF2B5EF4-FFF2-40B4-BE49-F238E27FC236}">
                <a16:creationId xmlns:a16="http://schemas.microsoft.com/office/drawing/2014/main" id="{7750BF30-2ADC-4CCF-8E73-14C80C30DB91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8103507" y="3359442"/>
            <a:ext cx="0" cy="10094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" name="Text Box 73">
            <a:extLst>
              <a:ext uri="{FF2B5EF4-FFF2-40B4-BE49-F238E27FC236}">
                <a16:creationId xmlns:a16="http://schemas.microsoft.com/office/drawing/2014/main" id="{70C886E0-673D-448F-B6C4-0BCC852F2D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1730" y="3543586"/>
            <a:ext cx="118974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taking_data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9FC39B80-A2F5-4357-9FBE-6096AC28D247}"/>
              </a:ext>
            </a:extLst>
          </p:cNvPr>
          <p:cNvGrpSpPr/>
          <p:nvPr/>
        </p:nvGrpSpPr>
        <p:grpSpPr>
          <a:xfrm>
            <a:off x="4919202" y="766114"/>
            <a:ext cx="498807" cy="222110"/>
            <a:chOff x="4866948" y="998837"/>
            <a:chExt cx="498807" cy="222110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7E1BCF18-418D-4783-90FF-2CD7A9E78CE4}"/>
                </a:ext>
              </a:extLst>
            </p:cNvPr>
            <p:cNvSpPr/>
            <p:nvPr/>
          </p:nvSpPr>
          <p:spPr>
            <a:xfrm>
              <a:off x="4866948" y="998837"/>
              <a:ext cx="498807" cy="2221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Isosceles Triangle 57">
              <a:extLst>
                <a:ext uri="{FF2B5EF4-FFF2-40B4-BE49-F238E27FC236}">
                  <a16:creationId xmlns:a16="http://schemas.microsoft.com/office/drawing/2014/main" id="{739D23E1-59EA-465D-A205-392682781C29}"/>
                </a:ext>
              </a:extLst>
            </p:cNvPr>
            <p:cNvSpPr/>
            <p:nvPr/>
          </p:nvSpPr>
          <p:spPr>
            <a:xfrm rot="16200000">
              <a:off x="5249090" y="1042695"/>
              <a:ext cx="98935" cy="134395"/>
            </a:xfrm>
            <a:prstGeom prst="triangl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Isosceles Triangle 58">
              <a:extLst>
                <a:ext uri="{FF2B5EF4-FFF2-40B4-BE49-F238E27FC236}">
                  <a16:creationId xmlns:a16="http://schemas.microsoft.com/office/drawing/2014/main" id="{EA96B445-5327-4F81-B519-F2464188FA82}"/>
                </a:ext>
              </a:extLst>
            </p:cNvPr>
            <p:cNvSpPr/>
            <p:nvPr/>
          </p:nvSpPr>
          <p:spPr>
            <a:xfrm rot="5400000" flipH="1">
              <a:off x="4885505" y="1042695"/>
              <a:ext cx="98935" cy="134395"/>
            </a:xfrm>
            <a:prstGeom prst="triangl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Line 9">
            <a:extLst>
              <a:ext uri="{FF2B5EF4-FFF2-40B4-BE49-F238E27FC236}">
                <a16:creationId xmlns:a16="http://schemas.microsoft.com/office/drawing/2014/main" id="{F2AAA13F-001E-4E39-98ED-949B6DCD538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2849" y="481381"/>
            <a:ext cx="0" cy="28491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0304BDF6-ED50-4E38-92D9-7F9BF4712FA0}"/>
              </a:ext>
            </a:extLst>
          </p:cNvPr>
          <p:cNvGrpSpPr/>
          <p:nvPr/>
        </p:nvGrpSpPr>
        <p:grpSpPr>
          <a:xfrm rot="5400000">
            <a:off x="786974" y="2764729"/>
            <a:ext cx="498807" cy="222110"/>
            <a:chOff x="4866948" y="998837"/>
            <a:chExt cx="498807" cy="222110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313CCAEC-B489-40D6-9F43-DA8508C8393A}"/>
                </a:ext>
              </a:extLst>
            </p:cNvPr>
            <p:cNvSpPr/>
            <p:nvPr/>
          </p:nvSpPr>
          <p:spPr>
            <a:xfrm>
              <a:off x="4866948" y="998837"/>
              <a:ext cx="498807" cy="2221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Isosceles Triangle 62">
              <a:extLst>
                <a:ext uri="{FF2B5EF4-FFF2-40B4-BE49-F238E27FC236}">
                  <a16:creationId xmlns:a16="http://schemas.microsoft.com/office/drawing/2014/main" id="{5A6D8EC0-B1C0-4924-A920-569192C936E7}"/>
                </a:ext>
              </a:extLst>
            </p:cNvPr>
            <p:cNvSpPr/>
            <p:nvPr/>
          </p:nvSpPr>
          <p:spPr>
            <a:xfrm rot="16200000">
              <a:off x="5249090" y="1042695"/>
              <a:ext cx="98935" cy="134395"/>
            </a:xfrm>
            <a:prstGeom prst="triangl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Isosceles Triangle 63">
              <a:extLst>
                <a:ext uri="{FF2B5EF4-FFF2-40B4-BE49-F238E27FC236}">
                  <a16:creationId xmlns:a16="http://schemas.microsoft.com/office/drawing/2014/main" id="{6BDCA376-0D20-4CBE-809C-DFE784812FF5}"/>
                </a:ext>
              </a:extLst>
            </p:cNvPr>
            <p:cNvSpPr/>
            <p:nvPr/>
          </p:nvSpPr>
          <p:spPr>
            <a:xfrm rot="5400000" flipH="1">
              <a:off x="4885505" y="1042695"/>
              <a:ext cx="98935" cy="134395"/>
            </a:xfrm>
            <a:prstGeom prst="triangl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Line 9">
            <a:extLst>
              <a:ext uri="{FF2B5EF4-FFF2-40B4-BE49-F238E27FC236}">
                <a16:creationId xmlns:a16="http://schemas.microsoft.com/office/drawing/2014/main" id="{B7637097-70E1-4230-8C89-29F4002EC35E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8125276" y="3058992"/>
            <a:ext cx="0" cy="10094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" name="Text Box 73">
            <a:extLst>
              <a:ext uri="{FF2B5EF4-FFF2-40B4-BE49-F238E27FC236}">
                <a16:creationId xmlns:a16="http://schemas.microsoft.com/office/drawing/2014/main" id="{5666686A-6DD6-4B8F-A3F2-0FF5EBA55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8301" y="3243136"/>
            <a:ext cx="190262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data_avail_for_venv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7" name="Content Placeholder 2">
            <a:extLst>
              <a:ext uri="{FF2B5EF4-FFF2-40B4-BE49-F238E27FC236}">
                <a16:creationId xmlns:a16="http://schemas.microsoft.com/office/drawing/2014/main" id="{2B493E2C-B2AF-4A30-B723-6FE0CF15F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5211" y="5105400"/>
            <a:ext cx="6796263" cy="1078387"/>
          </a:xfrm>
        </p:spPr>
        <p:txBody>
          <a:bodyPr/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M23 → M30 in red</a:t>
            </a:r>
          </a:p>
          <a:p>
            <a:r>
              <a:rPr lang="en-US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M32 → M31 in blue</a:t>
            </a:r>
          </a:p>
        </p:txBody>
      </p:sp>
      <p:sp>
        <p:nvSpPr>
          <p:cNvPr id="2" name="Line 9">
            <a:extLst>
              <a:ext uri="{FF2B5EF4-FFF2-40B4-BE49-F238E27FC236}">
                <a16:creationId xmlns:a16="http://schemas.microsoft.com/office/drawing/2014/main" id="{09565D6D-7333-4691-8296-2CE007134A33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0108" y="557540"/>
            <a:ext cx="0" cy="142366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" name="Text Box 73">
            <a:extLst>
              <a:ext uri="{FF2B5EF4-FFF2-40B4-BE49-F238E27FC236}">
                <a16:creationId xmlns:a16="http://schemas.microsoft.com/office/drawing/2014/main" id="{25BED8BC-F2C7-425B-80F3-1E2492DC88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5319" y="2252246"/>
            <a:ext cx="255668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can_accept_data_from_</a:t>
            </a:r>
            <a:r>
              <a:rPr lang="en-US" sz="1600" dirty="0" err="1"/>
              <a:t>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9" name="Line 9">
            <a:extLst>
              <a:ext uri="{FF2B5EF4-FFF2-40B4-BE49-F238E27FC236}">
                <a16:creationId xmlns:a16="http://schemas.microsoft.com/office/drawing/2014/main" id="{D35FCC70-2090-492F-BA19-CF9F894C6796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7814513" y="2168120"/>
            <a:ext cx="0" cy="7632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3617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7B4162-3631-436A-B7D6-11F58C94E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sp>
        <p:nvSpPr>
          <p:cNvPr id="5" name="Line 9">
            <a:extLst>
              <a:ext uri="{FF2B5EF4-FFF2-40B4-BE49-F238E27FC236}">
                <a16:creationId xmlns:a16="http://schemas.microsoft.com/office/drawing/2014/main" id="{3137A005-265F-4C3F-966B-344BDCC2A743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867583" y="2657429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9">
            <a:extLst>
              <a:ext uri="{FF2B5EF4-FFF2-40B4-BE49-F238E27FC236}">
                <a16:creationId xmlns:a16="http://schemas.microsoft.com/office/drawing/2014/main" id="{E09EB71D-270B-4C2B-8B79-67515E3029A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441" y="457441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AutoShape 10">
            <a:extLst>
              <a:ext uri="{FF2B5EF4-FFF2-40B4-BE49-F238E27FC236}">
                <a16:creationId xmlns:a16="http://schemas.microsoft.com/office/drawing/2014/main" id="{C68596C0-9C9F-4EF4-BA2E-97397380A86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841851" y="4300942"/>
            <a:ext cx="1253698" cy="304436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73">
            <a:extLst>
              <a:ext uri="{FF2B5EF4-FFF2-40B4-BE49-F238E27FC236}">
                <a16:creationId xmlns:a16="http://schemas.microsoft.com/office/drawing/2014/main" id="{7851A39A-12F1-4A79-A7CA-CB5F7F874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735" y="4898301"/>
            <a:ext cx="120257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vert_ring_in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AutoShape 10">
            <a:extLst>
              <a:ext uri="{FF2B5EF4-FFF2-40B4-BE49-F238E27FC236}">
                <a16:creationId xmlns:a16="http://schemas.microsoft.com/office/drawing/2014/main" id="{ADEAD32C-89C2-4E46-97A3-2BF06DBB7DA9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1154207" y="2711086"/>
            <a:ext cx="1044392" cy="30480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10">
            <a:extLst>
              <a:ext uri="{FF2B5EF4-FFF2-40B4-BE49-F238E27FC236}">
                <a16:creationId xmlns:a16="http://schemas.microsoft.com/office/drawing/2014/main" id="{D7DE259F-8D1D-42FF-A144-1BBBA04FE621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4519449" y="1361511"/>
            <a:ext cx="1347951" cy="255461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" name="Text Box 73">
            <a:extLst>
              <a:ext uri="{FF2B5EF4-FFF2-40B4-BE49-F238E27FC236}">
                <a16:creationId xmlns:a16="http://schemas.microsoft.com/office/drawing/2014/main" id="{BD52B042-B4CC-4479-924A-A4B376533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349" y="1792015"/>
            <a:ext cx="130516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vert_ring_out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Line 9">
            <a:extLst>
              <a:ext uri="{FF2B5EF4-FFF2-40B4-BE49-F238E27FC236}">
                <a16:creationId xmlns:a16="http://schemas.microsoft.com/office/drawing/2014/main" id="{EB509E79-E2C5-48F6-9775-9DB91C06A57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441" y="1861685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9">
            <a:extLst>
              <a:ext uri="{FF2B5EF4-FFF2-40B4-BE49-F238E27FC236}">
                <a16:creationId xmlns:a16="http://schemas.microsoft.com/office/drawing/2014/main" id="{0C312964-6FA0-48FA-B696-6215361ACBAB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2746464" y="-699759"/>
            <a:ext cx="0" cy="2514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9">
            <a:extLst>
              <a:ext uri="{FF2B5EF4-FFF2-40B4-BE49-F238E27FC236}">
                <a16:creationId xmlns:a16="http://schemas.microsoft.com/office/drawing/2014/main" id="{15690E58-D4A0-4ECD-A252-6990F873CFFE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6629400" y="-951223"/>
            <a:ext cx="0" cy="2895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Text Box 73">
            <a:extLst>
              <a:ext uri="{FF2B5EF4-FFF2-40B4-BE49-F238E27FC236}">
                <a16:creationId xmlns:a16="http://schemas.microsoft.com/office/drawing/2014/main" id="{43579A69-1246-492F-902A-F86FF7E8B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8427" y="152400"/>
            <a:ext cx="142838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hori_ring_out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Text Box 73">
            <a:extLst>
              <a:ext uri="{FF2B5EF4-FFF2-40B4-BE49-F238E27FC236}">
                <a16:creationId xmlns:a16="http://schemas.microsoft.com/office/drawing/2014/main" id="{100EB54F-B7F9-44CB-8FD8-0EEAFB513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72689"/>
            <a:ext cx="121379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hori_ring_in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Line 9">
            <a:extLst>
              <a:ext uri="{FF2B5EF4-FFF2-40B4-BE49-F238E27FC236}">
                <a16:creationId xmlns:a16="http://schemas.microsoft.com/office/drawing/2014/main" id="{3F9404B4-942B-4C75-9B16-7B96F7204331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7206" y="994293"/>
            <a:ext cx="0" cy="35112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Line 9">
            <a:extLst>
              <a:ext uri="{FF2B5EF4-FFF2-40B4-BE49-F238E27FC236}">
                <a16:creationId xmlns:a16="http://schemas.microsoft.com/office/drawing/2014/main" id="{41C0BC99-BA6B-44AC-990C-16A25D0B2A77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8094085" y="3933142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Text Box 73">
            <a:extLst>
              <a:ext uri="{FF2B5EF4-FFF2-40B4-BE49-F238E27FC236}">
                <a16:creationId xmlns:a16="http://schemas.microsoft.com/office/drawing/2014/main" id="{26B7CFD0-15A8-44E1-BF85-6C05C3BAF9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4172812"/>
            <a:ext cx="129234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data_to_venv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5" name="Line 9">
            <a:extLst>
              <a:ext uri="{FF2B5EF4-FFF2-40B4-BE49-F238E27FC236}">
                <a16:creationId xmlns:a16="http://schemas.microsoft.com/office/drawing/2014/main" id="{6BD2302E-67BE-4ED4-9278-6778558CAFF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160261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Line 9">
            <a:extLst>
              <a:ext uri="{FF2B5EF4-FFF2-40B4-BE49-F238E27FC236}">
                <a16:creationId xmlns:a16="http://schemas.microsoft.com/office/drawing/2014/main" id="{2466F004-559C-4F9A-859F-07EA9DAE7D32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1807039" y="3460477"/>
            <a:ext cx="0" cy="222786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Text Box 73">
            <a:extLst>
              <a:ext uri="{FF2B5EF4-FFF2-40B4-BE49-F238E27FC236}">
                <a16:creationId xmlns:a16="http://schemas.microsoft.com/office/drawing/2014/main" id="{5273BFBD-355B-4F0B-9044-F3809F5DF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8366" y="4787275"/>
            <a:ext cx="77062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empty</a:t>
            </a:r>
          </a:p>
        </p:txBody>
      </p:sp>
      <p:sp>
        <p:nvSpPr>
          <p:cNvPr id="30" name="Line 9">
            <a:extLst>
              <a:ext uri="{FF2B5EF4-FFF2-40B4-BE49-F238E27FC236}">
                <a16:creationId xmlns:a16="http://schemas.microsoft.com/office/drawing/2014/main" id="{925B7DF9-9F78-4315-8B89-24CD5C8C5C08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6836236" y="3560766"/>
            <a:ext cx="0" cy="960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Line 9">
            <a:extLst>
              <a:ext uri="{FF2B5EF4-FFF2-40B4-BE49-F238E27FC236}">
                <a16:creationId xmlns:a16="http://schemas.microsoft.com/office/drawing/2014/main" id="{CFB407CE-3DFD-4FA1-B4C5-C76588E135AF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6934840" y="4421371"/>
            <a:ext cx="0" cy="7632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Text Box 73">
            <a:extLst>
              <a:ext uri="{FF2B5EF4-FFF2-40B4-BE49-F238E27FC236}">
                <a16:creationId xmlns:a16="http://schemas.microsoft.com/office/drawing/2014/main" id="{16D35058-BFC1-4D00-9321-A558FD74B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3560" y="2156187"/>
            <a:ext cx="79153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empty</a:t>
            </a:r>
          </a:p>
        </p:txBody>
      </p:sp>
      <p:sp>
        <p:nvSpPr>
          <p:cNvPr id="34" name="Text Box 73">
            <a:extLst>
              <a:ext uri="{FF2B5EF4-FFF2-40B4-BE49-F238E27FC236}">
                <a16:creationId xmlns:a16="http://schemas.microsoft.com/office/drawing/2014/main" id="{C15A61F9-48FD-4FE6-9A2E-F93D353D3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1535" y="1602610"/>
            <a:ext cx="86407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empty</a:t>
            </a:r>
          </a:p>
        </p:txBody>
      </p:sp>
      <p:sp>
        <p:nvSpPr>
          <p:cNvPr id="35" name="Line 9">
            <a:extLst>
              <a:ext uri="{FF2B5EF4-FFF2-40B4-BE49-F238E27FC236}">
                <a16:creationId xmlns:a16="http://schemas.microsoft.com/office/drawing/2014/main" id="{BB6B4972-4236-48E2-9337-5AA7C0C6C27D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1602610"/>
            <a:ext cx="0" cy="3526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Line 9">
            <a:extLst>
              <a:ext uri="{FF2B5EF4-FFF2-40B4-BE49-F238E27FC236}">
                <a16:creationId xmlns:a16="http://schemas.microsoft.com/office/drawing/2014/main" id="{E3F2F81C-AA5C-4A6C-A01D-AD284449A319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1333500" y="266178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Line 9">
            <a:extLst>
              <a:ext uri="{FF2B5EF4-FFF2-40B4-BE49-F238E27FC236}">
                <a16:creationId xmlns:a16="http://schemas.microsoft.com/office/drawing/2014/main" id="{ED1E3D7D-B7C8-4AA5-8888-14AB9A878CD7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2019300" y="228078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Text Box 73">
            <a:extLst>
              <a:ext uri="{FF2B5EF4-FFF2-40B4-BE49-F238E27FC236}">
                <a16:creationId xmlns:a16="http://schemas.microsoft.com/office/drawing/2014/main" id="{6340094E-9BB0-44AD-B21B-D2983342B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0291" y="2563861"/>
            <a:ext cx="155403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data_from_</a:t>
            </a:r>
            <a:r>
              <a:rPr lang="en-US" sz="1600" dirty="0" err="1"/>
              <a:t>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9" name="Line 9">
            <a:extLst>
              <a:ext uri="{FF2B5EF4-FFF2-40B4-BE49-F238E27FC236}">
                <a16:creationId xmlns:a16="http://schemas.microsoft.com/office/drawing/2014/main" id="{2DE61AF2-8E8C-428B-B98D-948B12446BEC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7951107" y="2344888"/>
            <a:ext cx="0" cy="10094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" name="Line 9">
            <a:extLst>
              <a:ext uri="{FF2B5EF4-FFF2-40B4-BE49-F238E27FC236}">
                <a16:creationId xmlns:a16="http://schemas.microsoft.com/office/drawing/2014/main" id="{B7C87216-9ED2-4094-B3EB-FC1DE1AAF0C6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2232950" y="2829134"/>
            <a:ext cx="0" cy="808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" name="Line 9">
            <a:extLst>
              <a:ext uri="{FF2B5EF4-FFF2-40B4-BE49-F238E27FC236}">
                <a16:creationId xmlns:a16="http://schemas.microsoft.com/office/drawing/2014/main" id="{1F75BC20-98BA-4BE1-A4DB-902A34E8ABE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37100" y="3233283"/>
            <a:ext cx="0" cy="136697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Line 9">
            <a:extLst>
              <a:ext uri="{FF2B5EF4-FFF2-40B4-BE49-F238E27FC236}">
                <a16:creationId xmlns:a16="http://schemas.microsoft.com/office/drawing/2014/main" id="{10ECF117-7582-4CDA-BDF1-1345CD188B0A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1602609"/>
            <a:ext cx="0" cy="297179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Line 9">
            <a:extLst>
              <a:ext uri="{FF2B5EF4-FFF2-40B4-BE49-F238E27FC236}">
                <a16:creationId xmlns:a16="http://schemas.microsoft.com/office/drawing/2014/main" id="{30578231-1946-4BC1-9126-5DCA4D99CD4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1149" y="1983610"/>
            <a:ext cx="0" cy="206534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Line 9">
            <a:extLst>
              <a:ext uri="{FF2B5EF4-FFF2-40B4-BE49-F238E27FC236}">
                <a16:creationId xmlns:a16="http://schemas.microsoft.com/office/drawing/2014/main" id="{7DD67353-7A05-499F-873E-15CAFA7910A7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4603218" y="3426868"/>
            <a:ext cx="0" cy="124417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Line 9">
            <a:extLst>
              <a:ext uri="{FF2B5EF4-FFF2-40B4-BE49-F238E27FC236}">
                <a16:creationId xmlns:a16="http://schemas.microsoft.com/office/drawing/2014/main" id="{55CF29E9-7DD4-4AE2-8FA4-FAD4B0A12EFA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4368208" y="1606551"/>
            <a:ext cx="0" cy="75411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Line 9">
            <a:extLst>
              <a:ext uri="{FF2B5EF4-FFF2-40B4-BE49-F238E27FC236}">
                <a16:creationId xmlns:a16="http://schemas.microsoft.com/office/drawing/2014/main" id="{E7DAC7AF-1A2A-4EE6-98AE-FBC39FD0B73D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1602610"/>
            <a:ext cx="0" cy="35512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Line 9">
            <a:extLst>
              <a:ext uri="{FF2B5EF4-FFF2-40B4-BE49-F238E27FC236}">
                <a16:creationId xmlns:a16="http://schemas.microsoft.com/office/drawing/2014/main" id="{BAB9F9EB-C1C8-4833-8A6D-5AF507A2784C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5818503" y="2410377"/>
            <a:ext cx="0" cy="85111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" name="Line 7">
            <a:extLst>
              <a:ext uri="{FF2B5EF4-FFF2-40B4-BE49-F238E27FC236}">
                <a16:creationId xmlns:a16="http://schemas.microsoft.com/office/drawing/2014/main" id="{B760C530-A547-4E32-8E09-973BCBE5C3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39786" y="2821810"/>
            <a:ext cx="358372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1373998-ED03-4E79-8660-74FD7419BD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4060" y="2678060"/>
            <a:ext cx="1238788" cy="31575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Drv</a:t>
            </a:r>
            <a:r>
              <a:rPr lang="en-US" sz="2000" dirty="0">
                <a:solidFill>
                  <a:schemeClr val="tx1"/>
                </a:solidFill>
              </a:rPr>
              <a:t> FIFO</a:t>
            </a:r>
          </a:p>
        </p:txBody>
      </p:sp>
      <p:sp>
        <p:nvSpPr>
          <p:cNvPr id="51" name="Line 9">
            <a:extLst>
              <a:ext uri="{FF2B5EF4-FFF2-40B4-BE49-F238E27FC236}">
                <a16:creationId xmlns:a16="http://schemas.microsoft.com/office/drawing/2014/main" id="{AB782F31-6162-4A6A-AEA5-CC740E9453D6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5650698" y="2912974"/>
            <a:ext cx="0" cy="333156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B76D59B-2192-41F7-99AE-9928484275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0970" y="4411059"/>
            <a:ext cx="1124152" cy="31575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VRx</a:t>
            </a:r>
            <a:r>
              <a:rPr lang="en-US" sz="2000" dirty="0">
                <a:solidFill>
                  <a:schemeClr val="tx1"/>
                </a:solidFill>
              </a:rPr>
              <a:t> FIFO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67CAF0C-4321-4FD2-A0A3-A0B27FD64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6158" y="3877659"/>
            <a:ext cx="1238787" cy="31575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HRxF</a:t>
            </a:r>
            <a:r>
              <a:rPr lang="en-US" sz="2000" dirty="0">
                <a:solidFill>
                  <a:schemeClr val="tx1"/>
                </a:solidFill>
              </a:rPr>
              <a:t> FIFO</a:t>
            </a:r>
          </a:p>
        </p:txBody>
      </p:sp>
      <p:sp>
        <p:nvSpPr>
          <p:cNvPr id="54" name="Line 9">
            <a:extLst>
              <a:ext uri="{FF2B5EF4-FFF2-40B4-BE49-F238E27FC236}">
                <a16:creationId xmlns:a16="http://schemas.microsoft.com/office/drawing/2014/main" id="{7750BF30-2ADC-4CCF-8E73-14C80C30DB91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8103507" y="3359442"/>
            <a:ext cx="0" cy="10094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" name="Text Box 73">
            <a:extLst>
              <a:ext uri="{FF2B5EF4-FFF2-40B4-BE49-F238E27FC236}">
                <a16:creationId xmlns:a16="http://schemas.microsoft.com/office/drawing/2014/main" id="{70C886E0-673D-448F-B6C4-0BCC852F2D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1730" y="3543586"/>
            <a:ext cx="118974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taking_data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9FC39B80-A2F5-4357-9FBE-6096AC28D247}"/>
              </a:ext>
            </a:extLst>
          </p:cNvPr>
          <p:cNvGrpSpPr/>
          <p:nvPr/>
        </p:nvGrpSpPr>
        <p:grpSpPr>
          <a:xfrm>
            <a:off x="4919202" y="766114"/>
            <a:ext cx="498807" cy="222110"/>
            <a:chOff x="4866948" y="998837"/>
            <a:chExt cx="498807" cy="222110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7E1BCF18-418D-4783-90FF-2CD7A9E78CE4}"/>
                </a:ext>
              </a:extLst>
            </p:cNvPr>
            <p:cNvSpPr/>
            <p:nvPr/>
          </p:nvSpPr>
          <p:spPr>
            <a:xfrm>
              <a:off x="4866948" y="998837"/>
              <a:ext cx="498807" cy="2221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Isosceles Triangle 57">
              <a:extLst>
                <a:ext uri="{FF2B5EF4-FFF2-40B4-BE49-F238E27FC236}">
                  <a16:creationId xmlns:a16="http://schemas.microsoft.com/office/drawing/2014/main" id="{739D23E1-59EA-465D-A205-392682781C29}"/>
                </a:ext>
              </a:extLst>
            </p:cNvPr>
            <p:cNvSpPr/>
            <p:nvPr/>
          </p:nvSpPr>
          <p:spPr>
            <a:xfrm rot="16200000">
              <a:off x="5249090" y="1042695"/>
              <a:ext cx="98935" cy="134395"/>
            </a:xfrm>
            <a:prstGeom prst="triangl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Isosceles Triangle 58">
              <a:extLst>
                <a:ext uri="{FF2B5EF4-FFF2-40B4-BE49-F238E27FC236}">
                  <a16:creationId xmlns:a16="http://schemas.microsoft.com/office/drawing/2014/main" id="{EA96B445-5327-4F81-B519-F2464188FA82}"/>
                </a:ext>
              </a:extLst>
            </p:cNvPr>
            <p:cNvSpPr/>
            <p:nvPr/>
          </p:nvSpPr>
          <p:spPr>
            <a:xfrm rot="5400000" flipH="1">
              <a:off x="4885505" y="1042695"/>
              <a:ext cx="98935" cy="134395"/>
            </a:xfrm>
            <a:prstGeom prst="triangl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Line 9">
            <a:extLst>
              <a:ext uri="{FF2B5EF4-FFF2-40B4-BE49-F238E27FC236}">
                <a16:creationId xmlns:a16="http://schemas.microsoft.com/office/drawing/2014/main" id="{F2AAA13F-001E-4E39-98ED-949B6DCD538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2849" y="481381"/>
            <a:ext cx="0" cy="28491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0304BDF6-ED50-4E38-92D9-7F9BF4712FA0}"/>
              </a:ext>
            </a:extLst>
          </p:cNvPr>
          <p:cNvGrpSpPr/>
          <p:nvPr/>
        </p:nvGrpSpPr>
        <p:grpSpPr>
          <a:xfrm rot="5400000">
            <a:off x="786974" y="2764729"/>
            <a:ext cx="498807" cy="222110"/>
            <a:chOff x="4866948" y="998837"/>
            <a:chExt cx="498807" cy="222110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313CCAEC-B489-40D6-9F43-DA8508C8393A}"/>
                </a:ext>
              </a:extLst>
            </p:cNvPr>
            <p:cNvSpPr/>
            <p:nvPr/>
          </p:nvSpPr>
          <p:spPr>
            <a:xfrm>
              <a:off x="4866948" y="998837"/>
              <a:ext cx="498807" cy="2221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Isosceles Triangle 62">
              <a:extLst>
                <a:ext uri="{FF2B5EF4-FFF2-40B4-BE49-F238E27FC236}">
                  <a16:creationId xmlns:a16="http://schemas.microsoft.com/office/drawing/2014/main" id="{5A6D8EC0-B1C0-4924-A920-569192C936E7}"/>
                </a:ext>
              </a:extLst>
            </p:cNvPr>
            <p:cNvSpPr/>
            <p:nvPr/>
          </p:nvSpPr>
          <p:spPr>
            <a:xfrm rot="16200000">
              <a:off x="5249090" y="1042695"/>
              <a:ext cx="98935" cy="134395"/>
            </a:xfrm>
            <a:prstGeom prst="triangl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Isosceles Triangle 63">
              <a:extLst>
                <a:ext uri="{FF2B5EF4-FFF2-40B4-BE49-F238E27FC236}">
                  <a16:creationId xmlns:a16="http://schemas.microsoft.com/office/drawing/2014/main" id="{6BDCA376-0D20-4CBE-809C-DFE784812FF5}"/>
                </a:ext>
              </a:extLst>
            </p:cNvPr>
            <p:cNvSpPr/>
            <p:nvPr/>
          </p:nvSpPr>
          <p:spPr>
            <a:xfrm rot="5400000" flipH="1">
              <a:off x="4885505" y="1042695"/>
              <a:ext cx="98935" cy="134395"/>
            </a:xfrm>
            <a:prstGeom prst="triangl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Line 9">
            <a:extLst>
              <a:ext uri="{FF2B5EF4-FFF2-40B4-BE49-F238E27FC236}">
                <a16:creationId xmlns:a16="http://schemas.microsoft.com/office/drawing/2014/main" id="{B7637097-70E1-4230-8C89-29F4002EC35E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8125276" y="3058992"/>
            <a:ext cx="0" cy="10094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" name="Text Box 73">
            <a:extLst>
              <a:ext uri="{FF2B5EF4-FFF2-40B4-BE49-F238E27FC236}">
                <a16:creationId xmlns:a16="http://schemas.microsoft.com/office/drawing/2014/main" id="{5666686A-6DD6-4B8F-A3F2-0FF5EBA55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8301" y="3243136"/>
            <a:ext cx="190262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data_avail_for_venv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7" name="Content Placeholder 2">
            <a:extLst>
              <a:ext uri="{FF2B5EF4-FFF2-40B4-BE49-F238E27FC236}">
                <a16:creationId xmlns:a16="http://schemas.microsoft.com/office/drawing/2014/main" id="{2B493E2C-B2AF-4A30-B723-6FE0CF15F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5211" y="5105400"/>
            <a:ext cx="6796263" cy="1078387"/>
          </a:xfrm>
        </p:spPr>
        <p:txBody>
          <a:bodyPr/>
          <a:lstStyle/>
          <a:p>
            <a:r>
              <a:rPr lang="en-US" sz="24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Data_avail_for_Venv</a:t>
            </a:r>
            <a:r>
              <a:rPr lang="en-US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when </a:t>
            </a:r>
            <a:r>
              <a:rPr lang="en-US" sz="24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HRxF</a:t>
            </a:r>
            <a:r>
              <a:rPr lang="en-US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!empty</a:t>
            </a:r>
          </a:p>
          <a:p>
            <a:r>
              <a:rPr lang="en-US" sz="24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Venv</a:t>
            </a:r>
            <a:r>
              <a:rPr lang="en-US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handshakes when it wants to</a:t>
            </a:r>
          </a:p>
          <a:p>
            <a:endParaRPr lang="en-US" sz="24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Line 9">
            <a:extLst>
              <a:ext uri="{FF2B5EF4-FFF2-40B4-BE49-F238E27FC236}">
                <a16:creationId xmlns:a16="http://schemas.microsoft.com/office/drawing/2014/main" id="{09565D6D-7333-4691-8296-2CE007134A33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0108" y="557540"/>
            <a:ext cx="0" cy="142366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29906F1-B757-4FA9-B21D-F1609F42323B}"/>
              </a:ext>
            </a:extLst>
          </p:cNvPr>
          <p:cNvSpPr/>
          <p:nvPr/>
        </p:nvSpPr>
        <p:spPr>
          <a:xfrm>
            <a:off x="7010400" y="3233283"/>
            <a:ext cx="1902614" cy="715276"/>
          </a:xfrm>
          <a:prstGeom prst="rect">
            <a:avLst/>
          </a:pr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 Box 73">
            <a:extLst>
              <a:ext uri="{FF2B5EF4-FFF2-40B4-BE49-F238E27FC236}">
                <a16:creationId xmlns:a16="http://schemas.microsoft.com/office/drawing/2014/main" id="{E5FFC463-E33B-42A5-AE1A-2C57803B8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5319" y="2252246"/>
            <a:ext cx="255668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can_accept_data_from_</a:t>
            </a:r>
            <a:r>
              <a:rPr lang="en-US" sz="1600" dirty="0" err="1"/>
              <a:t>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9" name="Line 9">
            <a:extLst>
              <a:ext uri="{FF2B5EF4-FFF2-40B4-BE49-F238E27FC236}">
                <a16:creationId xmlns:a16="http://schemas.microsoft.com/office/drawing/2014/main" id="{365C14C9-AA60-4E22-ACC6-AB21BCA9FCD8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7814513" y="2168120"/>
            <a:ext cx="0" cy="7632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977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30643-A5E5-4A66-ABEA-1313ACAAA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our mesh stop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BEA01-36F7-4905-898A-002E62E93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That’s the basic operation</a:t>
            </a:r>
          </a:p>
          <a:p>
            <a:r>
              <a:rPr lang="en-US" dirty="0"/>
              <a:t>More subtleties can be found by looking at the control logic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7C872C-2FC7-4605-B143-6A2E0ED64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</p:spTree>
    <p:extLst>
      <p:ext uri="{BB962C8B-B14F-4D97-AF65-F5344CB8AC3E}">
        <p14:creationId xmlns:p14="http://schemas.microsoft.com/office/powerpoint/2010/main" val="26420816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3F189672-4DCB-4274-AB66-2E62E6812EC3}"/>
              </a:ext>
            </a:extLst>
          </p:cNvPr>
          <p:cNvCxnSpPr>
            <a:cxnSpLocks/>
          </p:cNvCxnSpPr>
          <p:nvPr/>
        </p:nvCxnSpPr>
        <p:spPr>
          <a:xfrm flipV="1">
            <a:off x="990600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373C11A-8CE7-44D7-BB34-CDC2BBF09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Ring signal names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ADC373-7194-4753-AD2D-64ECDA9C1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8542A2B-5CA7-4016-B02F-FA045CD26C82}"/>
              </a:ext>
            </a:extLst>
          </p:cNvPr>
          <p:cNvCxnSpPr>
            <a:cxnSpLocks/>
            <a:endCxn id="11" idx="2"/>
          </p:cNvCxnSpPr>
          <p:nvPr/>
        </p:nvCxnSpPr>
        <p:spPr>
          <a:xfrm flipH="1" flipV="1">
            <a:off x="1014603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EDB693D1-A041-43B6-AFC4-5E6B290A2326}"/>
              </a:ext>
            </a:extLst>
          </p:cNvPr>
          <p:cNvSpPr txBox="1"/>
          <p:nvPr/>
        </p:nvSpPr>
        <p:spPr>
          <a:xfrm>
            <a:off x="722868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0727559-088A-4816-A39C-25FD32B1E85B}"/>
              </a:ext>
            </a:extLst>
          </p:cNvPr>
          <p:cNvSpPr txBox="1"/>
          <p:nvPr/>
        </p:nvSpPr>
        <p:spPr>
          <a:xfrm>
            <a:off x="2061754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725D5E-D89F-4E28-B062-87054A4BD90D}"/>
              </a:ext>
            </a:extLst>
          </p:cNvPr>
          <p:cNvSpPr txBox="1"/>
          <p:nvPr/>
        </p:nvSpPr>
        <p:spPr>
          <a:xfrm>
            <a:off x="3433354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680C79F-02B5-414B-A2AA-CFB06CB2F1BE}"/>
              </a:ext>
            </a:extLst>
          </p:cNvPr>
          <p:cNvSpPr txBox="1"/>
          <p:nvPr/>
        </p:nvSpPr>
        <p:spPr>
          <a:xfrm>
            <a:off x="4804954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3AC3502-7EF1-4945-8771-A8911E584517}"/>
              </a:ext>
            </a:extLst>
          </p:cNvPr>
          <p:cNvSpPr txBox="1"/>
          <p:nvPr/>
        </p:nvSpPr>
        <p:spPr>
          <a:xfrm>
            <a:off x="727220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08997A7-284D-43FB-B934-19E868D9F901}"/>
              </a:ext>
            </a:extLst>
          </p:cNvPr>
          <p:cNvSpPr txBox="1"/>
          <p:nvPr/>
        </p:nvSpPr>
        <p:spPr>
          <a:xfrm>
            <a:off x="2066106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37A2B72-D46B-4F3B-A0ED-FEB9D45306F3}"/>
              </a:ext>
            </a:extLst>
          </p:cNvPr>
          <p:cNvSpPr txBox="1"/>
          <p:nvPr/>
        </p:nvSpPr>
        <p:spPr>
          <a:xfrm>
            <a:off x="3437706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76DEA23-E43A-4A01-8BA7-D7A9A5CDB036}"/>
              </a:ext>
            </a:extLst>
          </p:cNvPr>
          <p:cNvSpPr txBox="1"/>
          <p:nvPr/>
        </p:nvSpPr>
        <p:spPr>
          <a:xfrm>
            <a:off x="4809306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835C1D4-913D-4D5A-940B-C49709BEF796}"/>
              </a:ext>
            </a:extLst>
          </p:cNvPr>
          <p:cNvSpPr txBox="1"/>
          <p:nvPr/>
        </p:nvSpPr>
        <p:spPr>
          <a:xfrm>
            <a:off x="718514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F11FFB1-6C9C-42A5-9CB2-B495007B04B8}"/>
              </a:ext>
            </a:extLst>
          </p:cNvPr>
          <p:cNvSpPr txBox="1"/>
          <p:nvPr/>
        </p:nvSpPr>
        <p:spPr>
          <a:xfrm>
            <a:off x="2057400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D20C2A7-4ACC-4B86-AC4D-8711DE1A6FC2}"/>
              </a:ext>
            </a:extLst>
          </p:cNvPr>
          <p:cNvSpPr txBox="1"/>
          <p:nvPr/>
        </p:nvSpPr>
        <p:spPr>
          <a:xfrm>
            <a:off x="3429000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CF6ECA6-D1FC-4896-B9DC-07866E2AC4B2}"/>
              </a:ext>
            </a:extLst>
          </p:cNvPr>
          <p:cNvSpPr txBox="1"/>
          <p:nvPr/>
        </p:nvSpPr>
        <p:spPr>
          <a:xfrm>
            <a:off x="4800600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3AB751A-8701-4CD0-959E-ADA6AD3BDF7E}"/>
              </a:ext>
            </a:extLst>
          </p:cNvPr>
          <p:cNvSpPr txBox="1"/>
          <p:nvPr/>
        </p:nvSpPr>
        <p:spPr>
          <a:xfrm>
            <a:off x="727218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A8ED6DE-5E79-4227-A611-C1EA434ED2E1}"/>
              </a:ext>
            </a:extLst>
          </p:cNvPr>
          <p:cNvSpPr txBox="1"/>
          <p:nvPr/>
        </p:nvSpPr>
        <p:spPr>
          <a:xfrm>
            <a:off x="2066104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8E3CB56-6D79-4E19-AB7F-C3BCB9D293F5}"/>
              </a:ext>
            </a:extLst>
          </p:cNvPr>
          <p:cNvSpPr txBox="1"/>
          <p:nvPr/>
        </p:nvSpPr>
        <p:spPr>
          <a:xfrm>
            <a:off x="3437704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DFDF80C-C382-4A9F-8020-535B8398420D}"/>
              </a:ext>
            </a:extLst>
          </p:cNvPr>
          <p:cNvSpPr txBox="1"/>
          <p:nvPr/>
        </p:nvSpPr>
        <p:spPr>
          <a:xfrm>
            <a:off x="4809304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33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0D850A8-D147-4639-9B09-D2F1F90FFE7B}"/>
              </a:ext>
            </a:extLst>
          </p:cNvPr>
          <p:cNvCxnSpPr>
            <a:cxnSpLocks/>
            <a:endCxn id="15" idx="2"/>
          </p:cNvCxnSpPr>
          <p:nvPr/>
        </p:nvCxnSpPr>
        <p:spPr>
          <a:xfrm flipH="1" flipV="1">
            <a:off x="1005897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3BED2675-16AC-40A5-A056-F64F2B714B83}"/>
              </a:ext>
            </a:extLst>
          </p:cNvPr>
          <p:cNvSpPr txBox="1"/>
          <p:nvPr/>
        </p:nvSpPr>
        <p:spPr>
          <a:xfrm>
            <a:off x="627072" y="4396436"/>
            <a:ext cx="766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VR00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8287A2E-DC05-4A70-BBE7-E16CEC8B8A02}"/>
              </a:ext>
            </a:extLst>
          </p:cNvPr>
          <p:cNvSpPr txBox="1"/>
          <p:nvPr/>
        </p:nvSpPr>
        <p:spPr>
          <a:xfrm>
            <a:off x="622713" y="3350958"/>
            <a:ext cx="757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VR10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9242E22-C44A-429D-AF37-F9CF86C7FD7B}"/>
              </a:ext>
            </a:extLst>
          </p:cNvPr>
          <p:cNvSpPr txBox="1"/>
          <p:nvPr/>
        </p:nvSpPr>
        <p:spPr>
          <a:xfrm>
            <a:off x="622713" y="2242346"/>
            <a:ext cx="757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VR20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9ED466A-9926-46FC-ABDF-BD61EB0DC528}"/>
              </a:ext>
            </a:extLst>
          </p:cNvPr>
          <p:cNvSpPr txBox="1"/>
          <p:nvPr/>
        </p:nvSpPr>
        <p:spPr>
          <a:xfrm>
            <a:off x="631424" y="5498068"/>
            <a:ext cx="757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VR30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1BC3058-7E70-446F-ABF1-6EE75D7F71BE}"/>
              </a:ext>
            </a:extLst>
          </p:cNvPr>
          <p:cNvCxnSpPr>
            <a:cxnSpLocks/>
          </p:cNvCxnSpPr>
          <p:nvPr/>
        </p:nvCxnSpPr>
        <p:spPr>
          <a:xfrm flipV="1">
            <a:off x="1018955" y="5432320"/>
            <a:ext cx="0" cy="337423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FCFA3009-7E9F-42A8-BAC9-B9D42004AEC6}"/>
              </a:ext>
            </a:extLst>
          </p:cNvPr>
          <p:cNvCxnSpPr>
            <a:cxnSpLocks/>
          </p:cNvCxnSpPr>
          <p:nvPr/>
        </p:nvCxnSpPr>
        <p:spPr>
          <a:xfrm>
            <a:off x="3998743" y="5216766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8C90C848-6BA9-4C8B-BE92-4AA08303E45A}"/>
              </a:ext>
            </a:extLst>
          </p:cNvPr>
          <p:cNvCxnSpPr>
            <a:cxnSpLocks/>
          </p:cNvCxnSpPr>
          <p:nvPr/>
        </p:nvCxnSpPr>
        <p:spPr>
          <a:xfrm>
            <a:off x="1297633" y="5216235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27C6DCB-058B-4177-B6DF-B09CA93E4C1C}"/>
              </a:ext>
            </a:extLst>
          </p:cNvPr>
          <p:cNvCxnSpPr>
            <a:cxnSpLocks/>
          </p:cNvCxnSpPr>
          <p:nvPr/>
        </p:nvCxnSpPr>
        <p:spPr>
          <a:xfrm>
            <a:off x="2627815" y="5216238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433F129-3B42-404D-9413-04A0357DFCCF}"/>
              </a:ext>
            </a:extLst>
          </p:cNvPr>
          <p:cNvCxnSpPr>
            <a:cxnSpLocks/>
          </p:cNvCxnSpPr>
          <p:nvPr/>
        </p:nvCxnSpPr>
        <p:spPr>
          <a:xfrm rot="5400000" flipV="1">
            <a:off x="544341" y="5050261"/>
            <a:ext cx="0" cy="337423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3ED52EFD-39E6-4A0B-AC16-DB3187D243A3}"/>
              </a:ext>
            </a:extLst>
          </p:cNvPr>
          <p:cNvSpPr txBox="1"/>
          <p:nvPr/>
        </p:nvSpPr>
        <p:spPr>
          <a:xfrm>
            <a:off x="1406487" y="4914596"/>
            <a:ext cx="766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HR00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1B86D82-F8F5-48E6-90F4-2E5473532F41}"/>
              </a:ext>
            </a:extLst>
          </p:cNvPr>
          <p:cNvSpPr txBox="1"/>
          <p:nvPr/>
        </p:nvSpPr>
        <p:spPr>
          <a:xfrm>
            <a:off x="2655391" y="4899492"/>
            <a:ext cx="766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HR01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4F962C9-DC50-45B6-B2AD-B25A42FC5FE3}"/>
              </a:ext>
            </a:extLst>
          </p:cNvPr>
          <p:cNvSpPr txBox="1"/>
          <p:nvPr/>
        </p:nvSpPr>
        <p:spPr>
          <a:xfrm>
            <a:off x="4049485" y="4899492"/>
            <a:ext cx="766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HR02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1B10065-1D63-4E2F-9B09-1AF5939E3933}"/>
              </a:ext>
            </a:extLst>
          </p:cNvPr>
          <p:cNvSpPr txBox="1"/>
          <p:nvPr/>
        </p:nvSpPr>
        <p:spPr>
          <a:xfrm>
            <a:off x="0" y="4919121"/>
            <a:ext cx="766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HR30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8FBF9E26-44E8-41B2-BEDE-106F9F515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8800" y="2746996"/>
            <a:ext cx="3265717" cy="1444004"/>
          </a:xfrm>
          <a:ln w="19050">
            <a:solidFill>
              <a:schemeClr val="accent2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Summary: mesh stop #</a:t>
            </a:r>
            <a:r>
              <a:rPr lang="en-US" i="1" dirty="0"/>
              <a:t>y,x</a:t>
            </a:r>
            <a:r>
              <a:rPr lang="en-US" dirty="0"/>
              <a:t> drives both </a:t>
            </a:r>
            <a:r>
              <a:rPr lang="en-US" dirty="0" err="1"/>
              <a:t>HR</a:t>
            </a:r>
            <a:r>
              <a:rPr lang="en-US" i="1" dirty="0" err="1"/>
              <a:t>yx</a:t>
            </a:r>
            <a:r>
              <a:rPr lang="en-US" dirty="0"/>
              <a:t> and </a:t>
            </a:r>
            <a:r>
              <a:rPr lang="en-US" dirty="0" err="1"/>
              <a:t>VR</a:t>
            </a:r>
            <a:r>
              <a:rPr lang="en-US" i="1" dirty="0" err="1"/>
              <a:t>yx</a:t>
            </a:r>
            <a:r>
              <a:rPr lang="en-US" i="1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625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9A36E-6597-4D51-A662-0E79B8F6A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MS signal names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54E22F-08C0-4E3D-95F0-85F2938EB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sp>
        <p:nvSpPr>
          <p:cNvPr id="5" name="Line 9">
            <a:extLst>
              <a:ext uri="{FF2B5EF4-FFF2-40B4-BE49-F238E27FC236}">
                <a16:creationId xmlns:a16="http://schemas.microsoft.com/office/drawing/2014/main" id="{B2FFC29E-E1B8-476E-9EA0-1BD13B0AAC21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867583" y="3645619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Line 7">
            <a:extLst>
              <a:ext uri="{FF2B5EF4-FFF2-40B4-BE49-F238E27FC236}">
                <a16:creationId xmlns:a16="http://schemas.microsoft.com/office/drawing/2014/main" id="{77024646-6B2F-4FAB-AF6E-EF6F5CF3C72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38800" y="24384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9">
            <a:extLst>
              <a:ext uri="{FF2B5EF4-FFF2-40B4-BE49-F238E27FC236}">
                <a16:creationId xmlns:a16="http://schemas.microsoft.com/office/drawing/2014/main" id="{A6375CA7-80F0-476F-946B-A43FE43E48D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441" y="55626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AutoShape 10">
            <a:extLst>
              <a:ext uri="{FF2B5EF4-FFF2-40B4-BE49-F238E27FC236}">
                <a16:creationId xmlns:a16="http://schemas.microsoft.com/office/drawing/2014/main" id="{2A10F70F-E387-4E0A-B035-CA7BEEF200A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841851" y="5289132"/>
            <a:ext cx="1253698" cy="304436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73">
            <a:extLst>
              <a:ext uri="{FF2B5EF4-FFF2-40B4-BE49-F238E27FC236}">
                <a16:creationId xmlns:a16="http://schemas.microsoft.com/office/drawing/2014/main" id="{4E9CF348-A81C-4B23-A69D-5D628C6557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735" y="5886491"/>
            <a:ext cx="120257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vert_ring_in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AutoShape 10">
            <a:extLst>
              <a:ext uri="{FF2B5EF4-FFF2-40B4-BE49-F238E27FC236}">
                <a16:creationId xmlns:a16="http://schemas.microsoft.com/office/drawing/2014/main" id="{84839291-276A-4D20-833F-666FEC2C2408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1154207" y="3699276"/>
            <a:ext cx="1044392" cy="30480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10">
            <a:extLst>
              <a:ext uri="{FF2B5EF4-FFF2-40B4-BE49-F238E27FC236}">
                <a16:creationId xmlns:a16="http://schemas.microsoft.com/office/drawing/2014/main" id="{E3CC66C5-A863-4FB8-B1C7-F6100D44F397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4519449" y="2349701"/>
            <a:ext cx="1347951" cy="255461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" name="Text Box 73">
            <a:extLst>
              <a:ext uri="{FF2B5EF4-FFF2-40B4-BE49-F238E27FC236}">
                <a16:creationId xmlns:a16="http://schemas.microsoft.com/office/drawing/2014/main" id="{99D7E16A-1545-4B38-A809-76C31FAB5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349" y="2780205"/>
            <a:ext cx="130516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vert_ring_out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Line 9">
            <a:extLst>
              <a:ext uri="{FF2B5EF4-FFF2-40B4-BE49-F238E27FC236}">
                <a16:creationId xmlns:a16="http://schemas.microsoft.com/office/drawing/2014/main" id="{DF3666A0-A338-4CC2-A88B-1FEFFA27A96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441" y="2849875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9">
            <a:extLst>
              <a:ext uri="{FF2B5EF4-FFF2-40B4-BE49-F238E27FC236}">
                <a16:creationId xmlns:a16="http://schemas.microsoft.com/office/drawing/2014/main" id="{19C7AA01-0B0D-42D0-B802-0AE2687B789D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2746464" y="288431"/>
            <a:ext cx="0" cy="2514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9">
            <a:extLst>
              <a:ext uri="{FF2B5EF4-FFF2-40B4-BE49-F238E27FC236}">
                <a16:creationId xmlns:a16="http://schemas.microsoft.com/office/drawing/2014/main" id="{F84AB552-5E1A-4691-8E96-7C1211A3A48B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6629400" y="36967"/>
            <a:ext cx="0" cy="2895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Text Box 73">
            <a:extLst>
              <a:ext uri="{FF2B5EF4-FFF2-40B4-BE49-F238E27FC236}">
                <a16:creationId xmlns:a16="http://schemas.microsoft.com/office/drawing/2014/main" id="{A5C6DE32-9BA9-4C53-AC63-D762599E53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8427" y="1140590"/>
            <a:ext cx="142838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hori_ring_out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Text Box 73">
            <a:extLst>
              <a:ext uri="{FF2B5EF4-FFF2-40B4-BE49-F238E27FC236}">
                <a16:creationId xmlns:a16="http://schemas.microsoft.com/office/drawing/2014/main" id="{96F13290-3B3C-42BD-8A48-08F91B595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60879"/>
            <a:ext cx="121379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hori_ring_in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Line 9">
            <a:extLst>
              <a:ext uri="{FF2B5EF4-FFF2-40B4-BE49-F238E27FC236}">
                <a16:creationId xmlns:a16="http://schemas.microsoft.com/office/drawing/2014/main" id="{DF603F7C-506C-4136-977C-45D210C7CFD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7206" y="1982483"/>
            <a:ext cx="0" cy="35112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Text Box 73">
            <a:extLst>
              <a:ext uri="{FF2B5EF4-FFF2-40B4-BE49-F238E27FC236}">
                <a16:creationId xmlns:a16="http://schemas.microsoft.com/office/drawing/2014/main" id="{E0D6B701-C132-47E8-B7E7-4674562F6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599" y="2157547"/>
            <a:ext cx="111662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/>
              <a:t>hori</a:t>
            </a:r>
            <a:r>
              <a:rPr lang="en-US" sz="1600" dirty="0" err="1">
                <a:solidFill>
                  <a:schemeClr val="tx1"/>
                </a:solidFill>
              </a:rPr>
              <a:t>_sel</a:t>
            </a:r>
            <a:r>
              <a:rPr lang="en-US" sz="1600" dirty="0">
                <a:solidFill>
                  <a:schemeClr val="tx1"/>
                </a:solidFill>
              </a:rPr>
              <a:t>_*</a:t>
            </a:r>
          </a:p>
        </p:txBody>
      </p:sp>
      <p:sp>
        <p:nvSpPr>
          <p:cNvPr id="20" name="Text Box 73">
            <a:extLst>
              <a:ext uri="{FF2B5EF4-FFF2-40B4-BE49-F238E27FC236}">
                <a16:creationId xmlns:a16="http://schemas.microsoft.com/office/drawing/2014/main" id="{A1FB30B9-B6F1-4777-919C-8AA047C186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5685" y="4706476"/>
            <a:ext cx="115457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/>
              <a:t>vert</a:t>
            </a:r>
            <a:r>
              <a:rPr lang="en-US" sz="1600" dirty="0" err="1">
                <a:solidFill>
                  <a:schemeClr val="tx1"/>
                </a:solidFill>
              </a:rPr>
              <a:t>_sel</a:t>
            </a:r>
            <a:r>
              <a:rPr lang="en-US" sz="1600" dirty="0">
                <a:solidFill>
                  <a:schemeClr val="tx1"/>
                </a:solidFill>
              </a:rPr>
              <a:t>_*</a:t>
            </a:r>
          </a:p>
        </p:txBody>
      </p:sp>
      <p:sp>
        <p:nvSpPr>
          <p:cNvPr id="21" name="Text Box 73">
            <a:extLst>
              <a:ext uri="{FF2B5EF4-FFF2-40B4-BE49-F238E27FC236}">
                <a16:creationId xmlns:a16="http://schemas.microsoft.com/office/drawing/2014/main" id="{30270E60-A615-40F7-B428-B663DF5D5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6385" y="5895201"/>
            <a:ext cx="143956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toVenv_sel</a:t>
            </a:r>
            <a:r>
              <a:rPr lang="en-US" sz="1600" dirty="0">
                <a:solidFill>
                  <a:schemeClr val="tx1"/>
                </a:solidFill>
              </a:rPr>
              <a:t>_*</a:t>
            </a:r>
          </a:p>
        </p:txBody>
      </p:sp>
      <p:sp>
        <p:nvSpPr>
          <p:cNvPr id="22" name="Line 9">
            <a:extLst>
              <a:ext uri="{FF2B5EF4-FFF2-40B4-BE49-F238E27FC236}">
                <a16:creationId xmlns:a16="http://schemas.microsoft.com/office/drawing/2014/main" id="{9DF5920A-239C-477A-832D-34B17A3DC370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8094085" y="4921332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Text Box 73">
            <a:extLst>
              <a:ext uri="{FF2B5EF4-FFF2-40B4-BE49-F238E27FC236}">
                <a16:creationId xmlns:a16="http://schemas.microsoft.com/office/drawing/2014/main" id="{286BB22F-23C5-4639-88CA-E5095FD791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5161002"/>
            <a:ext cx="129234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data_to_venv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4" name="Line 9">
            <a:extLst>
              <a:ext uri="{FF2B5EF4-FFF2-40B4-BE49-F238E27FC236}">
                <a16:creationId xmlns:a16="http://schemas.microsoft.com/office/drawing/2014/main" id="{3080E684-B4BC-44DC-8675-CCB6D4D7197A}"/>
              </a:ext>
            </a:extLst>
          </p:cNvPr>
          <p:cNvSpPr>
            <a:spLocks noChangeShapeType="1"/>
          </p:cNvSpPr>
          <p:nvPr/>
        </p:nvSpPr>
        <p:spPr bwMode="auto">
          <a:xfrm>
            <a:off x="7522585" y="5853505"/>
            <a:ext cx="0" cy="35112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Line 9">
            <a:extLst>
              <a:ext uri="{FF2B5EF4-FFF2-40B4-BE49-F238E27FC236}">
                <a16:creationId xmlns:a16="http://schemas.microsoft.com/office/drawing/2014/main" id="{315A7B1B-C387-4BA4-97FB-380B0581C11E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25908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Line 9">
            <a:extLst>
              <a:ext uri="{FF2B5EF4-FFF2-40B4-BE49-F238E27FC236}">
                <a16:creationId xmlns:a16="http://schemas.microsoft.com/office/drawing/2014/main" id="{E3212B57-B45E-4AF8-A86C-4FD9AB92EF74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1807039" y="4448667"/>
            <a:ext cx="0" cy="222786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Text Box 73">
            <a:extLst>
              <a:ext uri="{FF2B5EF4-FFF2-40B4-BE49-F238E27FC236}">
                <a16:creationId xmlns:a16="http://schemas.microsoft.com/office/drawing/2014/main" id="{3D1DD1BA-D6E0-42EB-A0A1-4E778B7BB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6577" y="5288655"/>
            <a:ext cx="112414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VRxF_out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8" name="Text Box 73">
            <a:extLst>
              <a:ext uri="{FF2B5EF4-FFF2-40B4-BE49-F238E27FC236}">
                <a16:creationId xmlns:a16="http://schemas.microsoft.com/office/drawing/2014/main" id="{4232E6DC-FE2E-4FC8-B5B0-7825302CBE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3856" y="4752975"/>
            <a:ext cx="10677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HRxF_out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9" name="Text Box 73">
            <a:extLst>
              <a:ext uri="{FF2B5EF4-FFF2-40B4-BE49-F238E27FC236}">
                <a16:creationId xmlns:a16="http://schemas.microsoft.com/office/drawing/2014/main" id="{53FACB2C-8C54-4887-9A54-34FEC2303F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8366" y="5775465"/>
            <a:ext cx="77062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empty</a:t>
            </a:r>
          </a:p>
        </p:txBody>
      </p:sp>
      <p:sp>
        <p:nvSpPr>
          <p:cNvPr id="30" name="Line 9">
            <a:extLst>
              <a:ext uri="{FF2B5EF4-FFF2-40B4-BE49-F238E27FC236}">
                <a16:creationId xmlns:a16="http://schemas.microsoft.com/office/drawing/2014/main" id="{0484706E-78D7-4CD4-8003-5131AE9F2E09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6836236" y="4548956"/>
            <a:ext cx="0" cy="960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Line 9">
            <a:extLst>
              <a:ext uri="{FF2B5EF4-FFF2-40B4-BE49-F238E27FC236}">
                <a16:creationId xmlns:a16="http://schemas.microsoft.com/office/drawing/2014/main" id="{42B9C049-8112-404E-8A64-ADC1D0E9351D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6934840" y="5409561"/>
            <a:ext cx="0" cy="7632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Text Box 73">
            <a:extLst>
              <a:ext uri="{FF2B5EF4-FFF2-40B4-BE49-F238E27FC236}">
                <a16:creationId xmlns:a16="http://schemas.microsoft.com/office/drawing/2014/main" id="{C98BCB60-EC0E-4E11-9385-0789DEE8C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0776" y="3552599"/>
            <a:ext cx="111662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DrvF_out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3" name="Text Box 73">
            <a:extLst>
              <a:ext uri="{FF2B5EF4-FFF2-40B4-BE49-F238E27FC236}">
                <a16:creationId xmlns:a16="http://schemas.microsoft.com/office/drawing/2014/main" id="{B76432B0-B541-4F95-AFA1-17C0656C4E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3560" y="3144377"/>
            <a:ext cx="79153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empty</a:t>
            </a:r>
          </a:p>
        </p:txBody>
      </p:sp>
      <p:sp>
        <p:nvSpPr>
          <p:cNvPr id="34" name="Text Box 73">
            <a:extLst>
              <a:ext uri="{FF2B5EF4-FFF2-40B4-BE49-F238E27FC236}">
                <a16:creationId xmlns:a16="http://schemas.microsoft.com/office/drawing/2014/main" id="{E28EB5C8-B351-450C-833E-38AD82A11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1535" y="2590800"/>
            <a:ext cx="86407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empty</a:t>
            </a:r>
          </a:p>
        </p:txBody>
      </p:sp>
      <p:sp>
        <p:nvSpPr>
          <p:cNvPr id="35" name="Line 9">
            <a:extLst>
              <a:ext uri="{FF2B5EF4-FFF2-40B4-BE49-F238E27FC236}">
                <a16:creationId xmlns:a16="http://schemas.microsoft.com/office/drawing/2014/main" id="{D6DA1600-B65A-4FCA-BD4D-D95C7B36D7D5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2590800"/>
            <a:ext cx="0" cy="3526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Line 9">
            <a:extLst>
              <a:ext uri="{FF2B5EF4-FFF2-40B4-BE49-F238E27FC236}">
                <a16:creationId xmlns:a16="http://schemas.microsoft.com/office/drawing/2014/main" id="{C421F829-0A7F-4F57-ACE8-E77683DAAD12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1333500" y="364997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Line 9">
            <a:extLst>
              <a:ext uri="{FF2B5EF4-FFF2-40B4-BE49-F238E27FC236}">
                <a16:creationId xmlns:a16="http://schemas.microsoft.com/office/drawing/2014/main" id="{4996CB18-47D4-413D-A0B0-16EB370502A5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2019300" y="326897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Text Box 73">
            <a:extLst>
              <a:ext uri="{FF2B5EF4-FFF2-40B4-BE49-F238E27FC236}">
                <a16:creationId xmlns:a16="http://schemas.microsoft.com/office/drawing/2014/main" id="{5FBE5BE7-238E-4CAA-9826-755D5B6BB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0291" y="3552051"/>
            <a:ext cx="155403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data_from_</a:t>
            </a:r>
            <a:r>
              <a:rPr lang="en-US" sz="1600" dirty="0" err="1"/>
              <a:t>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9" name="Line 9">
            <a:extLst>
              <a:ext uri="{FF2B5EF4-FFF2-40B4-BE49-F238E27FC236}">
                <a16:creationId xmlns:a16="http://schemas.microsoft.com/office/drawing/2014/main" id="{9AFCFC4A-00A5-4E83-92BB-9C3CF3E6E3C6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7951107" y="3333078"/>
            <a:ext cx="0" cy="10094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" name="Line 9">
            <a:extLst>
              <a:ext uri="{FF2B5EF4-FFF2-40B4-BE49-F238E27FC236}">
                <a16:creationId xmlns:a16="http://schemas.microsoft.com/office/drawing/2014/main" id="{27CF2E2F-B1CE-407B-8720-B6C78F9D50AE}"/>
              </a:ext>
            </a:extLst>
          </p:cNvPr>
          <p:cNvSpPr>
            <a:spLocks noChangeShapeType="1"/>
          </p:cNvSpPr>
          <p:nvPr/>
        </p:nvSpPr>
        <p:spPr bwMode="auto">
          <a:xfrm>
            <a:off x="1650273" y="4261249"/>
            <a:ext cx="0" cy="79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" name="Line 9">
            <a:extLst>
              <a:ext uri="{FF2B5EF4-FFF2-40B4-BE49-F238E27FC236}">
                <a16:creationId xmlns:a16="http://schemas.microsoft.com/office/drawing/2014/main" id="{5BF77803-9031-4E74-A077-BBF099AAE41A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2232950" y="3817324"/>
            <a:ext cx="0" cy="808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" name="Line 9">
            <a:extLst>
              <a:ext uri="{FF2B5EF4-FFF2-40B4-BE49-F238E27FC236}">
                <a16:creationId xmlns:a16="http://schemas.microsoft.com/office/drawing/2014/main" id="{99883A6A-B463-4479-94F9-FCB3239AEB30}"/>
              </a:ext>
            </a:extLst>
          </p:cNvPr>
          <p:cNvSpPr>
            <a:spLocks noChangeShapeType="1"/>
          </p:cNvSpPr>
          <p:nvPr/>
        </p:nvSpPr>
        <p:spPr bwMode="auto">
          <a:xfrm>
            <a:off x="2637100" y="4221473"/>
            <a:ext cx="0" cy="136697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Line 9">
            <a:extLst>
              <a:ext uri="{FF2B5EF4-FFF2-40B4-BE49-F238E27FC236}">
                <a16:creationId xmlns:a16="http://schemas.microsoft.com/office/drawing/2014/main" id="{17A60E03-38F5-4E20-8EF0-E643E1AAB0C4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2590799"/>
            <a:ext cx="0" cy="297179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Line 9">
            <a:extLst>
              <a:ext uri="{FF2B5EF4-FFF2-40B4-BE49-F238E27FC236}">
                <a16:creationId xmlns:a16="http://schemas.microsoft.com/office/drawing/2014/main" id="{FE053B2E-FE17-41B3-95B3-4AC6258AA5A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1149" y="1545730"/>
            <a:ext cx="0" cy="349141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Line 9">
            <a:extLst>
              <a:ext uri="{FF2B5EF4-FFF2-40B4-BE49-F238E27FC236}">
                <a16:creationId xmlns:a16="http://schemas.microsoft.com/office/drawing/2014/main" id="{FA4571EE-AB87-4E3D-8F8B-9C0AFD9179E8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4603218" y="4415058"/>
            <a:ext cx="0" cy="124417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Line 9">
            <a:extLst>
              <a:ext uri="{FF2B5EF4-FFF2-40B4-BE49-F238E27FC236}">
                <a16:creationId xmlns:a16="http://schemas.microsoft.com/office/drawing/2014/main" id="{FAA5DBD3-36FB-4BED-A484-BA79CEDE9A86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4368208" y="2594741"/>
            <a:ext cx="0" cy="75411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Line 9">
            <a:extLst>
              <a:ext uri="{FF2B5EF4-FFF2-40B4-BE49-F238E27FC236}">
                <a16:creationId xmlns:a16="http://schemas.microsoft.com/office/drawing/2014/main" id="{B4B703EC-45C0-44F6-9940-0AA114B14CBA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2590800"/>
            <a:ext cx="0" cy="35512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Line 9">
            <a:extLst>
              <a:ext uri="{FF2B5EF4-FFF2-40B4-BE49-F238E27FC236}">
                <a16:creationId xmlns:a16="http://schemas.microsoft.com/office/drawing/2014/main" id="{9C8F3D26-F445-4732-80E7-7CD8546EE159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5818503" y="3398567"/>
            <a:ext cx="0" cy="85111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" name="Line 7">
            <a:extLst>
              <a:ext uri="{FF2B5EF4-FFF2-40B4-BE49-F238E27FC236}">
                <a16:creationId xmlns:a16="http://schemas.microsoft.com/office/drawing/2014/main" id="{EC8C8A26-5873-44D5-9A11-A1BF7D189A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39786" y="3810000"/>
            <a:ext cx="358372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FA01CFC-62AC-439E-AB8F-286AADE2C0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4060" y="3666250"/>
            <a:ext cx="1238788" cy="31575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Drv</a:t>
            </a:r>
            <a:r>
              <a:rPr lang="en-US" sz="2000" dirty="0">
                <a:solidFill>
                  <a:schemeClr val="tx1"/>
                </a:solidFill>
              </a:rPr>
              <a:t> FIFO</a:t>
            </a:r>
          </a:p>
        </p:txBody>
      </p:sp>
      <p:sp>
        <p:nvSpPr>
          <p:cNvPr id="51" name="Line 9">
            <a:extLst>
              <a:ext uri="{FF2B5EF4-FFF2-40B4-BE49-F238E27FC236}">
                <a16:creationId xmlns:a16="http://schemas.microsoft.com/office/drawing/2014/main" id="{3ED8F0C4-C4AB-4E3D-BF86-F4A5EE461CDE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5650698" y="3901164"/>
            <a:ext cx="0" cy="333156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A39A176-A1B3-4294-86D5-9D06ECBFF2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0970" y="5399249"/>
            <a:ext cx="1124152" cy="31575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VRx</a:t>
            </a:r>
            <a:r>
              <a:rPr lang="en-US" sz="2000" dirty="0">
                <a:solidFill>
                  <a:schemeClr val="tx1"/>
                </a:solidFill>
              </a:rPr>
              <a:t> FIFO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F238A13-DBC3-4E6B-A917-EA2BC49E6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6158" y="4865849"/>
            <a:ext cx="1238787" cy="31575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HRxF</a:t>
            </a:r>
            <a:r>
              <a:rPr lang="en-US" sz="2000" dirty="0">
                <a:solidFill>
                  <a:schemeClr val="tx1"/>
                </a:solidFill>
              </a:rPr>
              <a:t> FIFO</a:t>
            </a:r>
          </a:p>
        </p:txBody>
      </p:sp>
      <p:sp>
        <p:nvSpPr>
          <p:cNvPr id="54" name="Line 9">
            <a:extLst>
              <a:ext uri="{FF2B5EF4-FFF2-40B4-BE49-F238E27FC236}">
                <a16:creationId xmlns:a16="http://schemas.microsoft.com/office/drawing/2014/main" id="{C669D697-12DF-48EF-842F-6F844D8D4152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8103507" y="4347632"/>
            <a:ext cx="0" cy="10094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" name="Text Box 73">
            <a:extLst>
              <a:ext uri="{FF2B5EF4-FFF2-40B4-BE49-F238E27FC236}">
                <a16:creationId xmlns:a16="http://schemas.microsoft.com/office/drawing/2014/main" id="{489CF934-E113-4B7C-A08C-EC09E4D8F2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1730" y="4531776"/>
            <a:ext cx="118974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taking_data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BFE78226-ECED-41D7-B8AC-A3E3CD990C4B}"/>
              </a:ext>
            </a:extLst>
          </p:cNvPr>
          <p:cNvGrpSpPr/>
          <p:nvPr/>
        </p:nvGrpSpPr>
        <p:grpSpPr>
          <a:xfrm>
            <a:off x="4919202" y="1754304"/>
            <a:ext cx="498807" cy="222110"/>
            <a:chOff x="4866948" y="998837"/>
            <a:chExt cx="498807" cy="222110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C15A3149-0ECD-4C42-B1B6-3977A0CABA0D}"/>
                </a:ext>
              </a:extLst>
            </p:cNvPr>
            <p:cNvSpPr/>
            <p:nvPr/>
          </p:nvSpPr>
          <p:spPr>
            <a:xfrm>
              <a:off x="4866948" y="998837"/>
              <a:ext cx="498807" cy="2221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Isosceles Triangle 57">
              <a:extLst>
                <a:ext uri="{FF2B5EF4-FFF2-40B4-BE49-F238E27FC236}">
                  <a16:creationId xmlns:a16="http://schemas.microsoft.com/office/drawing/2014/main" id="{5ADFFDE0-93AA-4474-916E-8E2C6AC3A27F}"/>
                </a:ext>
              </a:extLst>
            </p:cNvPr>
            <p:cNvSpPr/>
            <p:nvPr/>
          </p:nvSpPr>
          <p:spPr>
            <a:xfrm rot="16200000">
              <a:off x="5249090" y="1042695"/>
              <a:ext cx="98935" cy="134395"/>
            </a:xfrm>
            <a:prstGeom prst="triangl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Isosceles Triangle 58">
              <a:extLst>
                <a:ext uri="{FF2B5EF4-FFF2-40B4-BE49-F238E27FC236}">
                  <a16:creationId xmlns:a16="http://schemas.microsoft.com/office/drawing/2014/main" id="{53D431F9-643A-4E6F-8138-D592BC43DE13}"/>
                </a:ext>
              </a:extLst>
            </p:cNvPr>
            <p:cNvSpPr/>
            <p:nvPr/>
          </p:nvSpPr>
          <p:spPr>
            <a:xfrm rot="5400000" flipH="1">
              <a:off x="4885505" y="1042695"/>
              <a:ext cx="98935" cy="134395"/>
            </a:xfrm>
            <a:prstGeom prst="triangl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Line 9">
            <a:extLst>
              <a:ext uri="{FF2B5EF4-FFF2-40B4-BE49-F238E27FC236}">
                <a16:creationId xmlns:a16="http://schemas.microsoft.com/office/drawing/2014/main" id="{3DE7F9BF-31F7-487E-B66C-2B68EBAD95D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2849" y="1469571"/>
            <a:ext cx="0" cy="28491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15A22647-3332-4940-A65C-AC556EEFDEBD}"/>
              </a:ext>
            </a:extLst>
          </p:cNvPr>
          <p:cNvGrpSpPr/>
          <p:nvPr/>
        </p:nvGrpSpPr>
        <p:grpSpPr>
          <a:xfrm rot="5400000">
            <a:off x="786974" y="3752919"/>
            <a:ext cx="498807" cy="222110"/>
            <a:chOff x="4866948" y="998837"/>
            <a:chExt cx="498807" cy="222110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DEDD9561-B8FC-4E13-9788-DFFD9E59AE8A}"/>
                </a:ext>
              </a:extLst>
            </p:cNvPr>
            <p:cNvSpPr/>
            <p:nvPr/>
          </p:nvSpPr>
          <p:spPr>
            <a:xfrm>
              <a:off x="4866948" y="998837"/>
              <a:ext cx="498807" cy="2221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Isosceles Triangle 62">
              <a:extLst>
                <a:ext uri="{FF2B5EF4-FFF2-40B4-BE49-F238E27FC236}">
                  <a16:creationId xmlns:a16="http://schemas.microsoft.com/office/drawing/2014/main" id="{AE135CB4-EEFB-43A2-B07C-DA360151AFEE}"/>
                </a:ext>
              </a:extLst>
            </p:cNvPr>
            <p:cNvSpPr/>
            <p:nvPr/>
          </p:nvSpPr>
          <p:spPr>
            <a:xfrm rot="16200000">
              <a:off x="5249090" y="1042695"/>
              <a:ext cx="98935" cy="134395"/>
            </a:xfrm>
            <a:prstGeom prst="triangl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Isosceles Triangle 63">
              <a:extLst>
                <a:ext uri="{FF2B5EF4-FFF2-40B4-BE49-F238E27FC236}">
                  <a16:creationId xmlns:a16="http://schemas.microsoft.com/office/drawing/2014/main" id="{1AA05210-90D6-4AF8-A1A1-E685C0B7B4D6}"/>
                </a:ext>
              </a:extLst>
            </p:cNvPr>
            <p:cNvSpPr/>
            <p:nvPr/>
          </p:nvSpPr>
          <p:spPr>
            <a:xfrm rot="5400000" flipH="1">
              <a:off x="4885505" y="1042695"/>
              <a:ext cx="98935" cy="134395"/>
            </a:xfrm>
            <a:prstGeom prst="triangl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Line 9">
            <a:extLst>
              <a:ext uri="{FF2B5EF4-FFF2-40B4-BE49-F238E27FC236}">
                <a16:creationId xmlns:a16="http://schemas.microsoft.com/office/drawing/2014/main" id="{144CDF52-791C-47E5-BDCE-F686C543567C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8125276" y="4047182"/>
            <a:ext cx="0" cy="10094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" name="Text Box 73">
            <a:extLst>
              <a:ext uri="{FF2B5EF4-FFF2-40B4-BE49-F238E27FC236}">
                <a16:creationId xmlns:a16="http://schemas.microsoft.com/office/drawing/2014/main" id="{A10CFF79-E4A9-4E78-B594-FFC2B1830D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8301" y="4231326"/>
            <a:ext cx="190262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data_avail_for_venv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7" name="Text Box 73">
            <a:extLst>
              <a:ext uri="{FF2B5EF4-FFF2-40B4-BE49-F238E27FC236}">
                <a16:creationId xmlns:a16="http://schemas.microsoft.com/office/drawing/2014/main" id="{34721233-E54F-48A0-8A94-455D04F7B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3919" y="3242846"/>
            <a:ext cx="255668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can_accept_data_from_</a:t>
            </a:r>
            <a:r>
              <a:rPr lang="en-US" sz="1600" dirty="0" err="1"/>
              <a:t>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8" name="Line 9">
            <a:extLst>
              <a:ext uri="{FF2B5EF4-FFF2-40B4-BE49-F238E27FC236}">
                <a16:creationId xmlns:a16="http://schemas.microsoft.com/office/drawing/2014/main" id="{628B0144-A55D-4664-BAE8-A0F823002BBF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8043113" y="3158720"/>
            <a:ext cx="0" cy="7632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4509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9A36E-6597-4D51-A662-0E79B8F6A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mux selects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54E22F-08C0-4E3D-95F0-85F2938EB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sp>
        <p:nvSpPr>
          <p:cNvPr id="5" name="Line 9">
            <a:extLst>
              <a:ext uri="{FF2B5EF4-FFF2-40B4-BE49-F238E27FC236}">
                <a16:creationId xmlns:a16="http://schemas.microsoft.com/office/drawing/2014/main" id="{B2FFC29E-E1B8-476E-9EA0-1BD13B0AAC21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867583" y="3645619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Line 7">
            <a:extLst>
              <a:ext uri="{FF2B5EF4-FFF2-40B4-BE49-F238E27FC236}">
                <a16:creationId xmlns:a16="http://schemas.microsoft.com/office/drawing/2014/main" id="{77024646-6B2F-4FAB-AF6E-EF6F5CF3C72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38800" y="24384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9">
            <a:extLst>
              <a:ext uri="{FF2B5EF4-FFF2-40B4-BE49-F238E27FC236}">
                <a16:creationId xmlns:a16="http://schemas.microsoft.com/office/drawing/2014/main" id="{A6375CA7-80F0-476F-946B-A43FE43E48D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441" y="55626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AutoShape 10">
            <a:extLst>
              <a:ext uri="{FF2B5EF4-FFF2-40B4-BE49-F238E27FC236}">
                <a16:creationId xmlns:a16="http://schemas.microsoft.com/office/drawing/2014/main" id="{2A10F70F-E387-4E0A-B035-CA7BEEF200A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841851" y="5289132"/>
            <a:ext cx="1253698" cy="304436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73">
            <a:extLst>
              <a:ext uri="{FF2B5EF4-FFF2-40B4-BE49-F238E27FC236}">
                <a16:creationId xmlns:a16="http://schemas.microsoft.com/office/drawing/2014/main" id="{4E9CF348-A81C-4B23-A69D-5D628C6557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735" y="5886491"/>
            <a:ext cx="120257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vert_ring_in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AutoShape 10">
            <a:extLst>
              <a:ext uri="{FF2B5EF4-FFF2-40B4-BE49-F238E27FC236}">
                <a16:creationId xmlns:a16="http://schemas.microsoft.com/office/drawing/2014/main" id="{84839291-276A-4D20-833F-666FEC2C2408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1154207" y="3699276"/>
            <a:ext cx="1044392" cy="30480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10">
            <a:extLst>
              <a:ext uri="{FF2B5EF4-FFF2-40B4-BE49-F238E27FC236}">
                <a16:creationId xmlns:a16="http://schemas.microsoft.com/office/drawing/2014/main" id="{E3CC66C5-A863-4FB8-B1C7-F6100D44F397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4519449" y="2349701"/>
            <a:ext cx="1347951" cy="255461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" name="Text Box 73">
            <a:extLst>
              <a:ext uri="{FF2B5EF4-FFF2-40B4-BE49-F238E27FC236}">
                <a16:creationId xmlns:a16="http://schemas.microsoft.com/office/drawing/2014/main" id="{99D7E16A-1545-4B38-A809-76C31FAB5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349" y="2780205"/>
            <a:ext cx="130516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vert_ring_out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Line 9">
            <a:extLst>
              <a:ext uri="{FF2B5EF4-FFF2-40B4-BE49-F238E27FC236}">
                <a16:creationId xmlns:a16="http://schemas.microsoft.com/office/drawing/2014/main" id="{DF3666A0-A338-4CC2-A88B-1FEFFA27A96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441" y="2849875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9">
            <a:extLst>
              <a:ext uri="{FF2B5EF4-FFF2-40B4-BE49-F238E27FC236}">
                <a16:creationId xmlns:a16="http://schemas.microsoft.com/office/drawing/2014/main" id="{19C7AA01-0B0D-42D0-B802-0AE2687B789D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2746464" y="288431"/>
            <a:ext cx="0" cy="2514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9">
            <a:extLst>
              <a:ext uri="{FF2B5EF4-FFF2-40B4-BE49-F238E27FC236}">
                <a16:creationId xmlns:a16="http://schemas.microsoft.com/office/drawing/2014/main" id="{F84AB552-5E1A-4691-8E96-7C1211A3A48B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6629400" y="36967"/>
            <a:ext cx="0" cy="2895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Text Box 73">
            <a:extLst>
              <a:ext uri="{FF2B5EF4-FFF2-40B4-BE49-F238E27FC236}">
                <a16:creationId xmlns:a16="http://schemas.microsoft.com/office/drawing/2014/main" id="{A5C6DE32-9BA9-4C53-AC63-D762599E53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8427" y="1140590"/>
            <a:ext cx="142838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hori_ring_out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Text Box 73">
            <a:extLst>
              <a:ext uri="{FF2B5EF4-FFF2-40B4-BE49-F238E27FC236}">
                <a16:creationId xmlns:a16="http://schemas.microsoft.com/office/drawing/2014/main" id="{96F13290-3B3C-42BD-8A48-08F91B595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60879"/>
            <a:ext cx="121379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hori_ring_in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Line 9">
            <a:extLst>
              <a:ext uri="{FF2B5EF4-FFF2-40B4-BE49-F238E27FC236}">
                <a16:creationId xmlns:a16="http://schemas.microsoft.com/office/drawing/2014/main" id="{DF603F7C-506C-4136-977C-45D210C7CFD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7206" y="1982483"/>
            <a:ext cx="0" cy="35112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Text Box 73">
            <a:extLst>
              <a:ext uri="{FF2B5EF4-FFF2-40B4-BE49-F238E27FC236}">
                <a16:creationId xmlns:a16="http://schemas.microsoft.com/office/drawing/2014/main" id="{E0D6B701-C132-47E8-B7E7-4674562F6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599" y="2157547"/>
            <a:ext cx="111662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/>
              <a:t>hori</a:t>
            </a:r>
            <a:r>
              <a:rPr lang="en-US" sz="1600" dirty="0" err="1">
                <a:solidFill>
                  <a:schemeClr val="tx1"/>
                </a:solidFill>
              </a:rPr>
              <a:t>_sel</a:t>
            </a:r>
            <a:r>
              <a:rPr lang="en-US" sz="1600" dirty="0">
                <a:solidFill>
                  <a:schemeClr val="tx1"/>
                </a:solidFill>
              </a:rPr>
              <a:t>_*</a:t>
            </a:r>
          </a:p>
        </p:txBody>
      </p:sp>
      <p:sp>
        <p:nvSpPr>
          <p:cNvPr id="20" name="Text Box 73">
            <a:extLst>
              <a:ext uri="{FF2B5EF4-FFF2-40B4-BE49-F238E27FC236}">
                <a16:creationId xmlns:a16="http://schemas.microsoft.com/office/drawing/2014/main" id="{A1FB30B9-B6F1-4777-919C-8AA047C186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5685" y="4706476"/>
            <a:ext cx="115457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/>
              <a:t>vert</a:t>
            </a:r>
            <a:r>
              <a:rPr lang="en-US" sz="1600" dirty="0" err="1">
                <a:solidFill>
                  <a:schemeClr val="tx1"/>
                </a:solidFill>
              </a:rPr>
              <a:t>_sel</a:t>
            </a:r>
            <a:r>
              <a:rPr lang="en-US" sz="1600" dirty="0">
                <a:solidFill>
                  <a:schemeClr val="tx1"/>
                </a:solidFill>
              </a:rPr>
              <a:t>_*</a:t>
            </a:r>
          </a:p>
        </p:txBody>
      </p:sp>
      <p:sp>
        <p:nvSpPr>
          <p:cNvPr id="21" name="Text Box 73">
            <a:extLst>
              <a:ext uri="{FF2B5EF4-FFF2-40B4-BE49-F238E27FC236}">
                <a16:creationId xmlns:a16="http://schemas.microsoft.com/office/drawing/2014/main" id="{30270E60-A615-40F7-B428-B663DF5D5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6385" y="5895201"/>
            <a:ext cx="143956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toVenv_sel</a:t>
            </a:r>
            <a:r>
              <a:rPr lang="en-US" sz="1600" dirty="0">
                <a:solidFill>
                  <a:schemeClr val="tx1"/>
                </a:solidFill>
              </a:rPr>
              <a:t>_*</a:t>
            </a:r>
          </a:p>
        </p:txBody>
      </p:sp>
      <p:sp>
        <p:nvSpPr>
          <p:cNvPr id="22" name="Line 9">
            <a:extLst>
              <a:ext uri="{FF2B5EF4-FFF2-40B4-BE49-F238E27FC236}">
                <a16:creationId xmlns:a16="http://schemas.microsoft.com/office/drawing/2014/main" id="{9DF5920A-239C-477A-832D-34B17A3DC370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8094085" y="4921332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Text Box 73">
            <a:extLst>
              <a:ext uri="{FF2B5EF4-FFF2-40B4-BE49-F238E27FC236}">
                <a16:creationId xmlns:a16="http://schemas.microsoft.com/office/drawing/2014/main" id="{286BB22F-23C5-4639-88CA-E5095FD791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5161002"/>
            <a:ext cx="129234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data_to_venv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4" name="Line 9">
            <a:extLst>
              <a:ext uri="{FF2B5EF4-FFF2-40B4-BE49-F238E27FC236}">
                <a16:creationId xmlns:a16="http://schemas.microsoft.com/office/drawing/2014/main" id="{3080E684-B4BC-44DC-8675-CCB6D4D7197A}"/>
              </a:ext>
            </a:extLst>
          </p:cNvPr>
          <p:cNvSpPr>
            <a:spLocks noChangeShapeType="1"/>
          </p:cNvSpPr>
          <p:nvPr/>
        </p:nvSpPr>
        <p:spPr bwMode="auto">
          <a:xfrm>
            <a:off x="7522585" y="5853505"/>
            <a:ext cx="0" cy="35112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Line 9">
            <a:extLst>
              <a:ext uri="{FF2B5EF4-FFF2-40B4-BE49-F238E27FC236}">
                <a16:creationId xmlns:a16="http://schemas.microsoft.com/office/drawing/2014/main" id="{315A7B1B-C387-4BA4-97FB-380B0581C11E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25908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Line 9">
            <a:extLst>
              <a:ext uri="{FF2B5EF4-FFF2-40B4-BE49-F238E27FC236}">
                <a16:creationId xmlns:a16="http://schemas.microsoft.com/office/drawing/2014/main" id="{E3212B57-B45E-4AF8-A86C-4FD9AB92EF74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1807039" y="4448667"/>
            <a:ext cx="0" cy="222786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Text Box 73">
            <a:extLst>
              <a:ext uri="{FF2B5EF4-FFF2-40B4-BE49-F238E27FC236}">
                <a16:creationId xmlns:a16="http://schemas.microsoft.com/office/drawing/2014/main" id="{3D1DD1BA-D6E0-42EB-A0A1-4E778B7BB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6577" y="5288655"/>
            <a:ext cx="112414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VRxF_out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8" name="Text Box 73">
            <a:extLst>
              <a:ext uri="{FF2B5EF4-FFF2-40B4-BE49-F238E27FC236}">
                <a16:creationId xmlns:a16="http://schemas.microsoft.com/office/drawing/2014/main" id="{4232E6DC-FE2E-4FC8-B5B0-7825302CBE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3856" y="4752975"/>
            <a:ext cx="10677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HRxF_out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9" name="Text Box 73">
            <a:extLst>
              <a:ext uri="{FF2B5EF4-FFF2-40B4-BE49-F238E27FC236}">
                <a16:creationId xmlns:a16="http://schemas.microsoft.com/office/drawing/2014/main" id="{53FACB2C-8C54-4887-9A54-34FEC2303F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8366" y="5775465"/>
            <a:ext cx="77062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empty</a:t>
            </a:r>
          </a:p>
        </p:txBody>
      </p:sp>
      <p:sp>
        <p:nvSpPr>
          <p:cNvPr id="30" name="Line 9">
            <a:extLst>
              <a:ext uri="{FF2B5EF4-FFF2-40B4-BE49-F238E27FC236}">
                <a16:creationId xmlns:a16="http://schemas.microsoft.com/office/drawing/2014/main" id="{0484706E-78D7-4CD4-8003-5131AE9F2E09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6836236" y="4548956"/>
            <a:ext cx="0" cy="960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Line 9">
            <a:extLst>
              <a:ext uri="{FF2B5EF4-FFF2-40B4-BE49-F238E27FC236}">
                <a16:creationId xmlns:a16="http://schemas.microsoft.com/office/drawing/2014/main" id="{42B9C049-8112-404E-8A64-ADC1D0E9351D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6934840" y="5409561"/>
            <a:ext cx="0" cy="7632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Text Box 73">
            <a:extLst>
              <a:ext uri="{FF2B5EF4-FFF2-40B4-BE49-F238E27FC236}">
                <a16:creationId xmlns:a16="http://schemas.microsoft.com/office/drawing/2014/main" id="{C98BCB60-EC0E-4E11-9385-0789DEE8C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0776" y="3552599"/>
            <a:ext cx="111662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DrvF_out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3" name="Text Box 73">
            <a:extLst>
              <a:ext uri="{FF2B5EF4-FFF2-40B4-BE49-F238E27FC236}">
                <a16:creationId xmlns:a16="http://schemas.microsoft.com/office/drawing/2014/main" id="{B76432B0-B541-4F95-AFA1-17C0656C4E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7869" y="3144377"/>
            <a:ext cx="79153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empty</a:t>
            </a:r>
          </a:p>
        </p:txBody>
      </p:sp>
      <p:sp>
        <p:nvSpPr>
          <p:cNvPr id="34" name="Text Box 73">
            <a:extLst>
              <a:ext uri="{FF2B5EF4-FFF2-40B4-BE49-F238E27FC236}">
                <a16:creationId xmlns:a16="http://schemas.microsoft.com/office/drawing/2014/main" id="{E28EB5C8-B351-450C-833E-38AD82A11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1535" y="2590800"/>
            <a:ext cx="86407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empty</a:t>
            </a:r>
          </a:p>
        </p:txBody>
      </p:sp>
      <p:sp>
        <p:nvSpPr>
          <p:cNvPr id="35" name="Line 9">
            <a:extLst>
              <a:ext uri="{FF2B5EF4-FFF2-40B4-BE49-F238E27FC236}">
                <a16:creationId xmlns:a16="http://schemas.microsoft.com/office/drawing/2014/main" id="{D6DA1600-B65A-4FCA-BD4D-D95C7B36D7D5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2590800"/>
            <a:ext cx="0" cy="3526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Line 9">
            <a:extLst>
              <a:ext uri="{FF2B5EF4-FFF2-40B4-BE49-F238E27FC236}">
                <a16:creationId xmlns:a16="http://schemas.microsoft.com/office/drawing/2014/main" id="{C421F829-0A7F-4F57-ACE8-E77683DAAD12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1333500" y="364997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Line 9">
            <a:extLst>
              <a:ext uri="{FF2B5EF4-FFF2-40B4-BE49-F238E27FC236}">
                <a16:creationId xmlns:a16="http://schemas.microsoft.com/office/drawing/2014/main" id="{4996CB18-47D4-413D-A0B0-16EB370502A5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2033609" y="326897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Text Box 73">
            <a:extLst>
              <a:ext uri="{FF2B5EF4-FFF2-40B4-BE49-F238E27FC236}">
                <a16:creationId xmlns:a16="http://schemas.microsoft.com/office/drawing/2014/main" id="{5FBE5BE7-238E-4CAA-9826-755D5B6BB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0291" y="3552051"/>
            <a:ext cx="155403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data_from_</a:t>
            </a:r>
            <a:r>
              <a:rPr lang="en-US" sz="1600" dirty="0" err="1"/>
              <a:t>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9" name="Line 9">
            <a:extLst>
              <a:ext uri="{FF2B5EF4-FFF2-40B4-BE49-F238E27FC236}">
                <a16:creationId xmlns:a16="http://schemas.microsoft.com/office/drawing/2014/main" id="{9AFCFC4A-00A5-4E83-92BB-9C3CF3E6E3C6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7951107" y="3333078"/>
            <a:ext cx="0" cy="10094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" name="Line 9">
            <a:extLst>
              <a:ext uri="{FF2B5EF4-FFF2-40B4-BE49-F238E27FC236}">
                <a16:creationId xmlns:a16="http://schemas.microsoft.com/office/drawing/2014/main" id="{27CF2E2F-B1CE-407B-8720-B6C78F9D50AE}"/>
              </a:ext>
            </a:extLst>
          </p:cNvPr>
          <p:cNvSpPr>
            <a:spLocks noChangeShapeType="1"/>
          </p:cNvSpPr>
          <p:nvPr/>
        </p:nvSpPr>
        <p:spPr bwMode="auto">
          <a:xfrm>
            <a:off x="1650273" y="4261249"/>
            <a:ext cx="0" cy="79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" name="Line 9">
            <a:extLst>
              <a:ext uri="{FF2B5EF4-FFF2-40B4-BE49-F238E27FC236}">
                <a16:creationId xmlns:a16="http://schemas.microsoft.com/office/drawing/2014/main" id="{5BF77803-9031-4E74-A077-BBF099AAE41A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2232950" y="3817324"/>
            <a:ext cx="0" cy="808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" name="Line 9">
            <a:extLst>
              <a:ext uri="{FF2B5EF4-FFF2-40B4-BE49-F238E27FC236}">
                <a16:creationId xmlns:a16="http://schemas.microsoft.com/office/drawing/2014/main" id="{99883A6A-B463-4479-94F9-FCB3239AEB30}"/>
              </a:ext>
            </a:extLst>
          </p:cNvPr>
          <p:cNvSpPr>
            <a:spLocks noChangeShapeType="1"/>
          </p:cNvSpPr>
          <p:nvPr/>
        </p:nvSpPr>
        <p:spPr bwMode="auto">
          <a:xfrm>
            <a:off x="2637100" y="4221473"/>
            <a:ext cx="0" cy="136697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Line 9">
            <a:extLst>
              <a:ext uri="{FF2B5EF4-FFF2-40B4-BE49-F238E27FC236}">
                <a16:creationId xmlns:a16="http://schemas.microsoft.com/office/drawing/2014/main" id="{17A60E03-38F5-4E20-8EF0-E643E1AAB0C4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2590799"/>
            <a:ext cx="0" cy="297179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Line 9">
            <a:extLst>
              <a:ext uri="{FF2B5EF4-FFF2-40B4-BE49-F238E27FC236}">
                <a16:creationId xmlns:a16="http://schemas.microsoft.com/office/drawing/2014/main" id="{FE053B2E-FE17-41B3-95B3-4AC6258AA5A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1149" y="1545730"/>
            <a:ext cx="0" cy="349141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Line 9">
            <a:extLst>
              <a:ext uri="{FF2B5EF4-FFF2-40B4-BE49-F238E27FC236}">
                <a16:creationId xmlns:a16="http://schemas.microsoft.com/office/drawing/2014/main" id="{FA4571EE-AB87-4E3D-8F8B-9C0AFD9179E8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4603218" y="4415058"/>
            <a:ext cx="0" cy="124417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Line 9">
            <a:extLst>
              <a:ext uri="{FF2B5EF4-FFF2-40B4-BE49-F238E27FC236}">
                <a16:creationId xmlns:a16="http://schemas.microsoft.com/office/drawing/2014/main" id="{FAA5DBD3-36FB-4BED-A484-BA79CEDE9A86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4368208" y="2594741"/>
            <a:ext cx="0" cy="75411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Line 9">
            <a:extLst>
              <a:ext uri="{FF2B5EF4-FFF2-40B4-BE49-F238E27FC236}">
                <a16:creationId xmlns:a16="http://schemas.microsoft.com/office/drawing/2014/main" id="{B4B703EC-45C0-44F6-9940-0AA114B14CBA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2590800"/>
            <a:ext cx="0" cy="35512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Line 9">
            <a:extLst>
              <a:ext uri="{FF2B5EF4-FFF2-40B4-BE49-F238E27FC236}">
                <a16:creationId xmlns:a16="http://schemas.microsoft.com/office/drawing/2014/main" id="{9C8F3D26-F445-4732-80E7-7CD8546EE159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5818503" y="3398567"/>
            <a:ext cx="0" cy="85111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" name="Line 7">
            <a:extLst>
              <a:ext uri="{FF2B5EF4-FFF2-40B4-BE49-F238E27FC236}">
                <a16:creationId xmlns:a16="http://schemas.microsoft.com/office/drawing/2014/main" id="{EC8C8A26-5873-44D5-9A11-A1BF7D189A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39786" y="3810000"/>
            <a:ext cx="358372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FA01CFC-62AC-439E-AB8F-286AADE2C0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4060" y="3666250"/>
            <a:ext cx="1238788" cy="31575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Drv</a:t>
            </a:r>
            <a:r>
              <a:rPr lang="en-US" sz="2000" dirty="0">
                <a:solidFill>
                  <a:schemeClr val="tx1"/>
                </a:solidFill>
              </a:rPr>
              <a:t> FIFO</a:t>
            </a:r>
          </a:p>
        </p:txBody>
      </p:sp>
      <p:sp>
        <p:nvSpPr>
          <p:cNvPr id="51" name="Line 9">
            <a:extLst>
              <a:ext uri="{FF2B5EF4-FFF2-40B4-BE49-F238E27FC236}">
                <a16:creationId xmlns:a16="http://schemas.microsoft.com/office/drawing/2014/main" id="{3ED8F0C4-C4AB-4E3D-BF86-F4A5EE461CDE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5650698" y="3901164"/>
            <a:ext cx="0" cy="333156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A39A176-A1B3-4294-86D5-9D06ECBFF2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0970" y="5399249"/>
            <a:ext cx="1124152" cy="31575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VRx</a:t>
            </a:r>
            <a:r>
              <a:rPr lang="en-US" sz="2000" dirty="0">
                <a:solidFill>
                  <a:schemeClr val="tx1"/>
                </a:solidFill>
              </a:rPr>
              <a:t> FIFO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F238A13-DBC3-4E6B-A917-EA2BC49E6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6158" y="4865849"/>
            <a:ext cx="1238787" cy="31575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HRxF</a:t>
            </a:r>
            <a:r>
              <a:rPr lang="en-US" sz="2000" dirty="0">
                <a:solidFill>
                  <a:schemeClr val="tx1"/>
                </a:solidFill>
              </a:rPr>
              <a:t> FIFO</a:t>
            </a:r>
          </a:p>
        </p:txBody>
      </p:sp>
      <p:sp>
        <p:nvSpPr>
          <p:cNvPr id="54" name="Line 9">
            <a:extLst>
              <a:ext uri="{FF2B5EF4-FFF2-40B4-BE49-F238E27FC236}">
                <a16:creationId xmlns:a16="http://schemas.microsoft.com/office/drawing/2014/main" id="{C669D697-12DF-48EF-842F-6F844D8D4152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8103507" y="4347632"/>
            <a:ext cx="0" cy="10094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" name="Text Box 73">
            <a:extLst>
              <a:ext uri="{FF2B5EF4-FFF2-40B4-BE49-F238E27FC236}">
                <a16:creationId xmlns:a16="http://schemas.microsoft.com/office/drawing/2014/main" id="{489CF934-E113-4B7C-A08C-EC09E4D8F2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1730" y="4531776"/>
            <a:ext cx="118974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taking_data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BFE78226-ECED-41D7-B8AC-A3E3CD990C4B}"/>
              </a:ext>
            </a:extLst>
          </p:cNvPr>
          <p:cNvGrpSpPr/>
          <p:nvPr/>
        </p:nvGrpSpPr>
        <p:grpSpPr>
          <a:xfrm>
            <a:off x="4919202" y="1754304"/>
            <a:ext cx="498807" cy="222110"/>
            <a:chOff x="4866948" y="998837"/>
            <a:chExt cx="498807" cy="222110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C15A3149-0ECD-4C42-B1B6-3977A0CABA0D}"/>
                </a:ext>
              </a:extLst>
            </p:cNvPr>
            <p:cNvSpPr/>
            <p:nvPr/>
          </p:nvSpPr>
          <p:spPr>
            <a:xfrm>
              <a:off x="4866948" y="998837"/>
              <a:ext cx="498807" cy="2221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Isosceles Triangle 57">
              <a:extLst>
                <a:ext uri="{FF2B5EF4-FFF2-40B4-BE49-F238E27FC236}">
                  <a16:creationId xmlns:a16="http://schemas.microsoft.com/office/drawing/2014/main" id="{5ADFFDE0-93AA-4474-916E-8E2C6AC3A27F}"/>
                </a:ext>
              </a:extLst>
            </p:cNvPr>
            <p:cNvSpPr/>
            <p:nvPr/>
          </p:nvSpPr>
          <p:spPr>
            <a:xfrm rot="16200000">
              <a:off x="5249090" y="1042695"/>
              <a:ext cx="98935" cy="134395"/>
            </a:xfrm>
            <a:prstGeom prst="triangl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Isosceles Triangle 58">
              <a:extLst>
                <a:ext uri="{FF2B5EF4-FFF2-40B4-BE49-F238E27FC236}">
                  <a16:creationId xmlns:a16="http://schemas.microsoft.com/office/drawing/2014/main" id="{53D431F9-643A-4E6F-8138-D592BC43DE13}"/>
                </a:ext>
              </a:extLst>
            </p:cNvPr>
            <p:cNvSpPr/>
            <p:nvPr/>
          </p:nvSpPr>
          <p:spPr>
            <a:xfrm rot="5400000" flipH="1">
              <a:off x="4885505" y="1042695"/>
              <a:ext cx="98935" cy="134395"/>
            </a:xfrm>
            <a:prstGeom prst="triangl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Line 9">
            <a:extLst>
              <a:ext uri="{FF2B5EF4-FFF2-40B4-BE49-F238E27FC236}">
                <a16:creationId xmlns:a16="http://schemas.microsoft.com/office/drawing/2014/main" id="{3DE7F9BF-31F7-487E-B66C-2B68EBAD95D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2849" y="1469571"/>
            <a:ext cx="0" cy="28491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15A22647-3332-4940-A65C-AC556EEFDEBD}"/>
              </a:ext>
            </a:extLst>
          </p:cNvPr>
          <p:cNvGrpSpPr/>
          <p:nvPr/>
        </p:nvGrpSpPr>
        <p:grpSpPr>
          <a:xfrm rot="5400000">
            <a:off x="786974" y="3752919"/>
            <a:ext cx="498807" cy="222110"/>
            <a:chOff x="4866948" y="998837"/>
            <a:chExt cx="498807" cy="222110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DEDD9561-B8FC-4E13-9788-DFFD9E59AE8A}"/>
                </a:ext>
              </a:extLst>
            </p:cNvPr>
            <p:cNvSpPr/>
            <p:nvPr/>
          </p:nvSpPr>
          <p:spPr>
            <a:xfrm>
              <a:off x="4866948" y="998837"/>
              <a:ext cx="498807" cy="2221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Isosceles Triangle 62">
              <a:extLst>
                <a:ext uri="{FF2B5EF4-FFF2-40B4-BE49-F238E27FC236}">
                  <a16:creationId xmlns:a16="http://schemas.microsoft.com/office/drawing/2014/main" id="{AE135CB4-EEFB-43A2-B07C-DA360151AFEE}"/>
                </a:ext>
              </a:extLst>
            </p:cNvPr>
            <p:cNvSpPr/>
            <p:nvPr/>
          </p:nvSpPr>
          <p:spPr>
            <a:xfrm rot="16200000">
              <a:off x="5249090" y="1042695"/>
              <a:ext cx="98935" cy="134395"/>
            </a:xfrm>
            <a:prstGeom prst="triangl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Isosceles Triangle 63">
              <a:extLst>
                <a:ext uri="{FF2B5EF4-FFF2-40B4-BE49-F238E27FC236}">
                  <a16:creationId xmlns:a16="http://schemas.microsoft.com/office/drawing/2014/main" id="{1AA05210-90D6-4AF8-A1A1-E685C0B7B4D6}"/>
                </a:ext>
              </a:extLst>
            </p:cNvPr>
            <p:cNvSpPr/>
            <p:nvPr/>
          </p:nvSpPr>
          <p:spPr>
            <a:xfrm rot="5400000" flipH="1">
              <a:off x="4885505" y="1042695"/>
              <a:ext cx="98935" cy="134395"/>
            </a:xfrm>
            <a:prstGeom prst="triangl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Line 9">
            <a:extLst>
              <a:ext uri="{FF2B5EF4-FFF2-40B4-BE49-F238E27FC236}">
                <a16:creationId xmlns:a16="http://schemas.microsoft.com/office/drawing/2014/main" id="{144CDF52-791C-47E5-BDCE-F686C543567C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8125276" y="4047182"/>
            <a:ext cx="0" cy="10094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" name="Text Box 73">
            <a:extLst>
              <a:ext uri="{FF2B5EF4-FFF2-40B4-BE49-F238E27FC236}">
                <a16:creationId xmlns:a16="http://schemas.microsoft.com/office/drawing/2014/main" id="{A10CFF79-E4A9-4E78-B594-FFC2B1830D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8301" y="4231326"/>
            <a:ext cx="190262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data_avail_for_venv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7" name="Text Box 73">
            <a:extLst>
              <a:ext uri="{FF2B5EF4-FFF2-40B4-BE49-F238E27FC236}">
                <a16:creationId xmlns:a16="http://schemas.microsoft.com/office/drawing/2014/main" id="{34721233-E54F-48A0-8A94-455D04F7B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3919" y="3242846"/>
            <a:ext cx="255668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can_accept_data_from_</a:t>
            </a:r>
            <a:r>
              <a:rPr lang="en-US" sz="1600" dirty="0" err="1"/>
              <a:t>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8" name="Line 9">
            <a:extLst>
              <a:ext uri="{FF2B5EF4-FFF2-40B4-BE49-F238E27FC236}">
                <a16:creationId xmlns:a16="http://schemas.microsoft.com/office/drawing/2014/main" id="{628B0144-A55D-4664-BAE8-A0F823002BBF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8043113" y="3158720"/>
            <a:ext cx="0" cy="7632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" name="Text Box 73">
            <a:extLst>
              <a:ext uri="{FF2B5EF4-FFF2-40B4-BE49-F238E27FC236}">
                <a16:creationId xmlns:a16="http://schemas.microsoft.com/office/drawing/2014/main" id="{44248388-96FF-4629-9610-C3AEBA05BA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09" y="4253565"/>
            <a:ext cx="1465255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/>
              <a:t>vert</a:t>
            </a:r>
            <a:r>
              <a:rPr lang="en-US" sz="1600" dirty="0" err="1">
                <a:solidFill>
                  <a:schemeClr val="tx1"/>
                </a:solidFill>
              </a:rPr>
              <a:t>_sel_pass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 err="1"/>
              <a:t>vert</a:t>
            </a:r>
            <a:r>
              <a:rPr lang="en-US" sz="1600" dirty="0" err="1">
                <a:solidFill>
                  <a:schemeClr val="tx1"/>
                </a:solidFill>
              </a:rPr>
              <a:t>_sel_</a:t>
            </a:r>
            <a:r>
              <a:rPr lang="en-US" sz="1600" dirty="0" err="1"/>
              <a:t>me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 err="1"/>
              <a:t>vert</a:t>
            </a:r>
            <a:r>
              <a:rPr lang="en-US" sz="1600" dirty="0" err="1">
                <a:solidFill>
                  <a:schemeClr val="tx1"/>
                </a:solidFill>
              </a:rPr>
              <a:t>_sel_</a:t>
            </a:r>
            <a:r>
              <a:rPr lang="en-US" sz="1600" dirty="0" err="1"/>
              <a:t>empty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626B628-9BE5-4E18-B67B-7991F82A0FD5}"/>
              </a:ext>
            </a:extLst>
          </p:cNvPr>
          <p:cNvSpPr/>
          <p:nvPr/>
        </p:nvSpPr>
        <p:spPr>
          <a:xfrm>
            <a:off x="106197" y="4283638"/>
            <a:ext cx="1437667" cy="286782"/>
          </a:xfrm>
          <a:prstGeom prst="rect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474F0DF3-080D-499F-B2A2-2F9737482576}"/>
              </a:ext>
            </a:extLst>
          </p:cNvPr>
          <p:cNvSpPr/>
          <p:nvPr/>
        </p:nvSpPr>
        <p:spPr>
          <a:xfrm rot="5400000">
            <a:off x="2083645" y="3918934"/>
            <a:ext cx="115469" cy="622658"/>
          </a:xfrm>
          <a:prstGeom prst="rect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39AFD52F-DCA6-458B-9E93-1A0DEBA1EDC0}"/>
              </a:ext>
            </a:extLst>
          </p:cNvPr>
          <p:cNvSpPr/>
          <p:nvPr/>
        </p:nvSpPr>
        <p:spPr>
          <a:xfrm>
            <a:off x="106197" y="4550308"/>
            <a:ext cx="1437667" cy="286782"/>
          </a:xfrm>
          <a:prstGeom prst="rect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AA578170-68E1-4750-AFA9-0B252FD1CE39}"/>
              </a:ext>
            </a:extLst>
          </p:cNvPr>
          <p:cNvSpPr/>
          <p:nvPr/>
        </p:nvSpPr>
        <p:spPr>
          <a:xfrm rot="5400000">
            <a:off x="2083645" y="3507900"/>
            <a:ext cx="115469" cy="622658"/>
          </a:xfrm>
          <a:prstGeom prst="rect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57731E6-F4D1-4CD3-A435-E252A35041B9}"/>
              </a:ext>
            </a:extLst>
          </p:cNvPr>
          <p:cNvSpPr/>
          <p:nvPr/>
        </p:nvSpPr>
        <p:spPr>
          <a:xfrm rot="5400000">
            <a:off x="2083645" y="3156934"/>
            <a:ext cx="115469" cy="622658"/>
          </a:xfrm>
          <a:prstGeom prst="rect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FD463FC0-C23F-4740-9E1D-6A23697379D8}"/>
              </a:ext>
            </a:extLst>
          </p:cNvPr>
          <p:cNvSpPr/>
          <p:nvPr/>
        </p:nvSpPr>
        <p:spPr>
          <a:xfrm>
            <a:off x="106197" y="4809382"/>
            <a:ext cx="1437667" cy="286782"/>
          </a:xfrm>
          <a:prstGeom prst="rect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304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69" grpId="0"/>
      <p:bldP spid="3" grpId="0" animBg="1"/>
      <p:bldP spid="3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9A36E-6597-4D51-A662-0E79B8F6A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mux selects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54E22F-08C0-4E3D-95F0-85F2938EB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sp>
        <p:nvSpPr>
          <p:cNvPr id="5" name="Line 9">
            <a:extLst>
              <a:ext uri="{FF2B5EF4-FFF2-40B4-BE49-F238E27FC236}">
                <a16:creationId xmlns:a16="http://schemas.microsoft.com/office/drawing/2014/main" id="{B2FFC29E-E1B8-476E-9EA0-1BD13B0AAC21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867583" y="3645619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Line 7">
            <a:extLst>
              <a:ext uri="{FF2B5EF4-FFF2-40B4-BE49-F238E27FC236}">
                <a16:creationId xmlns:a16="http://schemas.microsoft.com/office/drawing/2014/main" id="{77024646-6B2F-4FAB-AF6E-EF6F5CF3C72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38800" y="24384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9">
            <a:extLst>
              <a:ext uri="{FF2B5EF4-FFF2-40B4-BE49-F238E27FC236}">
                <a16:creationId xmlns:a16="http://schemas.microsoft.com/office/drawing/2014/main" id="{A6375CA7-80F0-476F-946B-A43FE43E48D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441" y="55626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AutoShape 10">
            <a:extLst>
              <a:ext uri="{FF2B5EF4-FFF2-40B4-BE49-F238E27FC236}">
                <a16:creationId xmlns:a16="http://schemas.microsoft.com/office/drawing/2014/main" id="{2A10F70F-E387-4E0A-B035-CA7BEEF200A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841851" y="5289132"/>
            <a:ext cx="1253698" cy="304436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73">
            <a:extLst>
              <a:ext uri="{FF2B5EF4-FFF2-40B4-BE49-F238E27FC236}">
                <a16:creationId xmlns:a16="http://schemas.microsoft.com/office/drawing/2014/main" id="{4E9CF348-A81C-4B23-A69D-5D628C6557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735" y="5886491"/>
            <a:ext cx="120257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vert_ring_in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AutoShape 10">
            <a:extLst>
              <a:ext uri="{FF2B5EF4-FFF2-40B4-BE49-F238E27FC236}">
                <a16:creationId xmlns:a16="http://schemas.microsoft.com/office/drawing/2014/main" id="{84839291-276A-4D20-833F-666FEC2C2408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1154207" y="3699276"/>
            <a:ext cx="1044392" cy="30480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10">
            <a:extLst>
              <a:ext uri="{FF2B5EF4-FFF2-40B4-BE49-F238E27FC236}">
                <a16:creationId xmlns:a16="http://schemas.microsoft.com/office/drawing/2014/main" id="{E3CC66C5-A863-4FB8-B1C7-F6100D44F397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4519449" y="2349701"/>
            <a:ext cx="1347951" cy="255461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" name="Text Box 73">
            <a:extLst>
              <a:ext uri="{FF2B5EF4-FFF2-40B4-BE49-F238E27FC236}">
                <a16:creationId xmlns:a16="http://schemas.microsoft.com/office/drawing/2014/main" id="{99D7E16A-1545-4B38-A809-76C31FAB5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349" y="2780205"/>
            <a:ext cx="130516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vert_ring_out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Line 9">
            <a:extLst>
              <a:ext uri="{FF2B5EF4-FFF2-40B4-BE49-F238E27FC236}">
                <a16:creationId xmlns:a16="http://schemas.microsoft.com/office/drawing/2014/main" id="{DF3666A0-A338-4CC2-A88B-1FEFFA27A96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441" y="2849875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9">
            <a:extLst>
              <a:ext uri="{FF2B5EF4-FFF2-40B4-BE49-F238E27FC236}">
                <a16:creationId xmlns:a16="http://schemas.microsoft.com/office/drawing/2014/main" id="{19C7AA01-0B0D-42D0-B802-0AE2687B789D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2746464" y="288431"/>
            <a:ext cx="0" cy="2514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9">
            <a:extLst>
              <a:ext uri="{FF2B5EF4-FFF2-40B4-BE49-F238E27FC236}">
                <a16:creationId xmlns:a16="http://schemas.microsoft.com/office/drawing/2014/main" id="{F84AB552-5E1A-4691-8E96-7C1211A3A48B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6629400" y="36967"/>
            <a:ext cx="0" cy="2895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Text Box 73">
            <a:extLst>
              <a:ext uri="{FF2B5EF4-FFF2-40B4-BE49-F238E27FC236}">
                <a16:creationId xmlns:a16="http://schemas.microsoft.com/office/drawing/2014/main" id="{A5C6DE32-9BA9-4C53-AC63-D762599E53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8427" y="1140590"/>
            <a:ext cx="142838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hori_ring_out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Text Box 73">
            <a:extLst>
              <a:ext uri="{FF2B5EF4-FFF2-40B4-BE49-F238E27FC236}">
                <a16:creationId xmlns:a16="http://schemas.microsoft.com/office/drawing/2014/main" id="{96F13290-3B3C-42BD-8A48-08F91B595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60879"/>
            <a:ext cx="121379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hori_ring_in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Line 9">
            <a:extLst>
              <a:ext uri="{FF2B5EF4-FFF2-40B4-BE49-F238E27FC236}">
                <a16:creationId xmlns:a16="http://schemas.microsoft.com/office/drawing/2014/main" id="{DF603F7C-506C-4136-977C-45D210C7CFD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7206" y="1982483"/>
            <a:ext cx="0" cy="35112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Text Box 73">
            <a:extLst>
              <a:ext uri="{FF2B5EF4-FFF2-40B4-BE49-F238E27FC236}">
                <a16:creationId xmlns:a16="http://schemas.microsoft.com/office/drawing/2014/main" id="{E0D6B701-C132-47E8-B7E7-4674562F6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599" y="2157547"/>
            <a:ext cx="111662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/>
              <a:t>hori</a:t>
            </a:r>
            <a:r>
              <a:rPr lang="en-US" sz="1600" dirty="0" err="1">
                <a:solidFill>
                  <a:schemeClr val="tx1"/>
                </a:solidFill>
              </a:rPr>
              <a:t>_sel</a:t>
            </a:r>
            <a:r>
              <a:rPr lang="en-US" sz="1600" dirty="0">
                <a:solidFill>
                  <a:schemeClr val="tx1"/>
                </a:solidFill>
              </a:rPr>
              <a:t>_*</a:t>
            </a:r>
          </a:p>
        </p:txBody>
      </p:sp>
      <p:sp>
        <p:nvSpPr>
          <p:cNvPr id="20" name="Text Box 73">
            <a:extLst>
              <a:ext uri="{FF2B5EF4-FFF2-40B4-BE49-F238E27FC236}">
                <a16:creationId xmlns:a16="http://schemas.microsoft.com/office/drawing/2014/main" id="{A1FB30B9-B6F1-4777-919C-8AA047C186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5685" y="4706476"/>
            <a:ext cx="115457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/>
              <a:t>vert</a:t>
            </a:r>
            <a:r>
              <a:rPr lang="en-US" sz="1600" dirty="0" err="1">
                <a:solidFill>
                  <a:schemeClr val="tx1"/>
                </a:solidFill>
              </a:rPr>
              <a:t>_sel</a:t>
            </a:r>
            <a:r>
              <a:rPr lang="en-US" sz="1600" dirty="0">
                <a:solidFill>
                  <a:schemeClr val="tx1"/>
                </a:solidFill>
              </a:rPr>
              <a:t>_*</a:t>
            </a:r>
          </a:p>
        </p:txBody>
      </p:sp>
      <p:sp>
        <p:nvSpPr>
          <p:cNvPr id="21" name="Text Box 73">
            <a:extLst>
              <a:ext uri="{FF2B5EF4-FFF2-40B4-BE49-F238E27FC236}">
                <a16:creationId xmlns:a16="http://schemas.microsoft.com/office/drawing/2014/main" id="{30270E60-A615-40F7-B428-B663DF5D5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6385" y="5895201"/>
            <a:ext cx="143956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toVenv_sel</a:t>
            </a:r>
            <a:r>
              <a:rPr lang="en-US" sz="1600" dirty="0">
                <a:solidFill>
                  <a:schemeClr val="tx1"/>
                </a:solidFill>
              </a:rPr>
              <a:t>_*</a:t>
            </a:r>
          </a:p>
        </p:txBody>
      </p:sp>
      <p:sp>
        <p:nvSpPr>
          <p:cNvPr id="22" name="Line 9">
            <a:extLst>
              <a:ext uri="{FF2B5EF4-FFF2-40B4-BE49-F238E27FC236}">
                <a16:creationId xmlns:a16="http://schemas.microsoft.com/office/drawing/2014/main" id="{9DF5920A-239C-477A-832D-34B17A3DC370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8094085" y="4921332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Text Box 73">
            <a:extLst>
              <a:ext uri="{FF2B5EF4-FFF2-40B4-BE49-F238E27FC236}">
                <a16:creationId xmlns:a16="http://schemas.microsoft.com/office/drawing/2014/main" id="{286BB22F-23C5-4639-88CA-E5095FD791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5161002"/>
            <a:ext cx="129234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data_to_venv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4" name="Line 9">
            <a:extLst>
              <a:ext uri="{FF2B5EF4-FFF2-40B4-BE49-F238E27FC236}">
                <a16:creationId xmlns:a16="http://schemas.microsoft.com/office/drawing/2014/main" id="{3080E684-B4BC-44DC-8675-CCB6D4D7197A}"/>
              </a:ext>
            </a:extLst>
          </p:cNvPr>
          <p:cNvSpPr>
            <a:spLocks noChangeShapeType="1"/>
          </p:cNvSpPr>
          <p:nvPr/>
        </p:nvSpPr>
        <p:spPr bwMode="auto">
          <a:xfrm>
            <a:off x="7522585" y="5853505"/>
            <a:ext cx="0" cy="35112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Line 9">
            <a:extLst>
              <a:ext uri="{FF2B5EF4-FFF2-40B4-BE49-F238E27FC236}">
                <a16:creationId xmlns:a16="http://schemas.microsoft.com/office/drawing/2014/main" id="{315A7B1B-C387-4BA4-97FB-380B0581C11E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25908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Line 9">
            <a:extLst>
              <a:ext uri="{FF2B5EF4-FFF2-40B4-BE49-F238E27FC236}">
                <a16:creationId xmlns:a16="http://schemas.microsoft.com/office/drawing/2014/main" id="{E3212B57-B45E-4AF8-A86C-4FD9AB92EF74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1807039" y="4448667"/>
            <a:ext cx="0" cy="222786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Text Box 73">
            <a:extLst>
              <a:ext uri="{FF2B5EF4-FFF2-40B4-BE49-F238E27FC236}">
                <a16:creationId xmlns:a16="http://schemas.microsoft.com/office/drawing/2014/main" id="{3D1DD1BA-D6E0-42EB-A0A1-4E778B7BB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6577" y="5288655"/>
            <a:ext cx="112414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VRxF_out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8" name="Text Box 73">
            <a:extLst>
              <a:ext uri="{FF2B5EF4-FFF2-40B4-BE49-F238E27FC236}">
                <a16:creationId xmlns:a16="http://schemas.microsoft.com/office/drawing/2014/main" id="{4232E6DC-FE2E-4FC8-B5B0-7825302CBE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3856" y="4752975"/>
            <a:ext cx="10677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HRxF_out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9" name="Text Box 73">
            <a:extLst>
              <a:ext uri="{FF2B5EF4-FFF2-40B4-BE49-F238E27FC236}">
                <a16:creationId xmlns:a16="http://schemas.microsoft.com/office/drawing/2014/main" id="{53FACB2C-8C54-4887-9A54-34FEC2303F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8366" y="5775465"/>
            <a:ext cx="77062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empty</a:t>
            </a:r>
          </a:p>
        </p:txBody>
      </p:sp>
      <p:sp>
        <p:nvSpPr>
          <p:cNvPr id="30" name="Line 9">
            <a:extLst>
              <a:ext uri="{FF2B5EF4-FFF2-40B4-BE49-F238E27FC236}">
                <a16:creationId xmlns:a16="http://schemas.microsoft.com/office/drawing/2014/main" id="{0484706E-78D7-4CD4-8003-5131AE9F2E09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6836236" y="4548956"/>
            <a:ext cx="0" cy="960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Line 9">
            <a:extLst>
              <a:ext uri="{FF2B5EF4-FFF2-40B4-BE49-F238E27FC236}">
                <a16:creationId xmlns:a16="http://schemas.microsoft.com/office/drawing/2014/main" id="{42B9C049-8112-404E-8A64-ADC1D0E9351D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6934840" y="5409561"/>
            <a:ext cx="0" cy="7632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Text Box 73">
            <a:extLst>
              <a:ext uri="{FF2B5EF4-FFF2-40B4-BE49-F238E27FC236}">
                <a16:creationId xmlns:a16="http://schemas.microsoft.com/office/drawing/2014/main" id="{C98BCB60-EC0E-4E11-9385-0789DEE8C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0776" y="3552599"/>
            <a:ext cx="111662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DrvF_out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3" name="Text Box 73">
            <a:extLst>
              <a:ext uri="{FF2B5EF4-FFF2-40B4-BE49-F238E27FC236}">
                <a16:creationId xmlns:a16="http://schemas.microsoft.com/office/drawing/2014/main" id="{B76432B0-B541-4F95-AFA1-17C0656C4E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3560" y="3144377"/>
            <a:ext cx="79153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empty</a:t>
            </a:r>
          </a:p>
        </p:txBody>
      </p:sp>
      <p:sp>
        <p:nvSpPr>
          <p:cNvPr id="34" name="Text Box 73">
            <a:extLst>
              <a:ext uri="{FF2B5EF4-FFF2-40B4-BE49-F238E27FC236}">
                <a16:creationId xmlns:a16="http://schemas.microsoft.com/office/drawing/2014/main" id="{E28EB5C8-B351-450C-833E-38AD82A11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1535" y="2590800"/>
            <a:ext cx="86407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empty</a:t>
            </a:r>
          </a:p>
        </p:txBody>
      </p:sp>
      <p:sp>
        <p:nvSpPr>
          <p:cNvPr id="35" name="Line 9">
            <a:extLst>
              <a:ext uri="{FF2B5EF4-FFF2-40B4-BE49-F238E27FC236}">
                <a16:creationId xmlns:a16="http://schemas.microsoft.com/office/drawing/2014/main" id="{D6DA1600-B65A-4FCA-BD4D-D95C7B36D7D5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2590800"/>
            <a:ext cx="0" cy="3526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Line 9">
            <a:extLst>
              <a:ext uri="{FF2B5EF4-FFF2-40B4-BE49-F238E27FC236}">
                <a16:creationId xmlns:a16="http://schemas.microsoft.com/office/drawing/2014/main" id="{C421F829-0A7F-4F57-ACE8-E77683DAAD12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1333500" y="364997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Line 9">
            <a:extLst>
              <a:ext uri="{FF2B5EF4-FFF2-40B4-BE49-F238E27FC236}">
                <a16:creationId xmlns:a16="http://schemas.microsoft.com/office/drawing/2014/main" id="{4996CB18-47D4-413D-A0B0-16EB370502A5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2019300" y="326897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Text Box 73">
            <a:extLst>
              <a:ext uri="{FF2B5EF4-FFF2-40B4-BE49-F238E27FC236}">
                <a16:creationId xmlns:a16="http://schemas.microsoft.com/office/drawing/2014/main" id="{5FBE5BE7-238E-4CAA-9826-755D5B6BB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0291" y="3552051"/>
            <a:ext cx="155403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data_from_</a:t>
            </a:r>
            <a:r>
              <a:rPr lang="en-US" sz="1600" dirty="0" err="1"/>
              <a:t>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9" name="Line 9">
            <a:extLst>
              <a:ext uri="{FF2B5EF4-FFF2-40B4-BE49-F238E27FC236}">
                <a16:creationId xmlns:a16="http://schemas.microsoft.com/office/drawing/2014/main" id="{9AFCFC4A-00A5-4E83-92BB-9C3CF3E6E3C6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7951107" y="3333078"/>
            <a:ext cx="0" cy="10094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" name="Line 9">
            <a:extLst>
              <a:ext uri="{FF2B5EF4-FFF2-40B4-BE49-F238E27FC236}">
                <a16:creationId xmlns:a16="http://schemas.microsoft.com/office/drawing/2014/main" id="{27CF2E2F-B1CE-407B-8720-B6C78F9D50AE}"/>
              </a:ext>
            </a:extLst>
          </p:cNvPr>
          <p:cNvSpPr>
            <a:spLocks noChangeShapeType="1"/>
          </p:cNvSpPr>
          <p:nvPr/>
        </p:nvSpPr>
        <p:spPr bwMode="auto">
          <a:xfrm>
            <a:off x="1650273" y="4261249"/>
            <a:ext cx="0" cy="79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" name="Line 9">
            <a:extLst>
              <a:ext uri="{FF2B5EF4-FFF2-40B4-BE49-F238E27FC236}">
                <a16:creationId xmlns:a16="http://schemas.microsoft.com/office/drawing/2014/main" id="{5BF77803-9031-4E74-A077-BBF099AAE41A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2232950" y="3817324"/>
            <a:ext cx="0" cy="808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" name="Line 9">
            <a:extLst>
              <a:ext uri="{FF2B5EF4-FFF2-40B4-BE49-F238E27FC236}">
                <a16:creationId xmlns:a16="http://schemas.microsoft.com/office/drawing/2014/main" id="{99883A6A-B463-4479-94F9-FCB3239AEB30}"/>
              </a:ext>
            </a:extLst>
          </p:cNvPr>
          <p:cNvSpPr>
            <a:spLocks noChangeShapeType="1"/>
          </p:cNvSpPr>
          <p:nvPr/>
        </p:nvSpPr>
        <p:spPr bwMode="auto">
          <a:xfrm>
            <a:off x="2637100" y="4221473"/>
            <a:ext cx="0" cy="136697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Line 9">
            <a:extLst>
              <a:ext uri="{FF2B5EF4-FFF2-40B4-BE49-F238E27FC236}">
                <a16:creationId xmlns:a16="http://schemas.microsoft.com/office/drawing/2014/main" id="{17A60E03-38F5-4E20-8EF0-E643E1AAB0C4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2590799"/>
            <a:ext cx="0" cy="297179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Line 9">
            <a:extLst>
              <a:ext uri="{FF2B5EF4-FFF2-40B4-BE49-F238E27FC236}">
                <a16:creationId xmlns:a16="http://schemas.microsoft.com/office/drawing/2014/main" id="{FE053B2E-FE17-41B3-95B3-4AC6258AA5A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1149" y="1545730"/>
            <a:ext cx="0" cy="349141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Line 9">
            <a:extLst>
              <a:ext uri="{FF2B5EF4-FFF2-40B4-BE49-F238E27FC236}">
                <a16:creationId xmlns:a16="http://schemas.microsoft.com/office/drawing/2014/main" id="{FA4571EE-AB87-4E3D-8F8B-9C0AFD9179E8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4603218" y="4415058"/>
            <a:ext cx="0" cy="124417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Line 9">
            <a:extLst>
              <a:ext uri="{FF2B5EF4-FFF2-40B4-BE49-F238E27FC236}">
                <a16:creationId xmlns:a16="http://schemas.microsoft.com/office/drawing/2014/main" id="{FAA5DBD3-36FB-4BED-A484-BA79CEDE9A86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4368208" y="2594741"/>
            <a:ext cx="0" cy="75411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Line 9">
            <a:extLst>
              <a:ext uri="{FF2B5EF4-FFF2-40B4-BE49-F238E27FC236}">
                <a16:creationId xmlns:a16="http://schemas.microsoft.com/office/drawing/2014/main" id="{B4B703EC-45C0-44F6-9940-0AA114B14CBA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2590800"/>
            <a:ext cx="0" cy="35512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Line 9">
            <a:extLst>
              <a:ext uri="{FF2B5EF4-FFF2-40B4-BE49-F238E27FC236}">
                <a16:creationId xmlns:a16="http://schemas.microsoft.com/office/drawing/2014/main" id="{9C8F3D26-F445-4732-80E7-7CD8546EE159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5818503" y="3398567"/>
            <a:ext cx="0" cy="85111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" name="Line 7">
            <a:extLst>
              <a:ext uri="{FF2B5EF4-FFF2-40B4-BE49-F238E27FC236}">
                <a16:creationId xmlns:a16="http://schemas.microsoft.com/office/drawing/2014/main" id="{EC8C8A26-5873-44D5-9A11-A1BF7D189A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39786" y="3810000"/>
            <a:ext cx="358372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FA01CFC-62AC-439E-AB8F-286AADE2C0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4060" y="3666250"/>
            <a:ext cx="1238788" cy="31575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Drv</a:t>
            </a:r>
            <a:r>
              <a:rPr lang="en-US" sz="2000" dirty="0">
                <a:solidFill>
                  <a:schemeClr val="tx1"/>
                </a:solidFill>
              </a:rPr>
              <a:t> FIFO</a:t>
            </a:r>
          </a:p>
        </p:txBody>
      </p:sp>
      <p:sp>
        <p:nvSpPr>
          <p:cNvPr id="51" name="Line 9">
            <a:extLst>
              <a:ext uri="{FF2B5EF4-FFF2-40B4-BE49-F238E27FC236}">
                <a16:creationId xmlns:a16="http://schemas.microsoft.com/office/drawing/2014/main" id="{3ED8F0C4-C4AB-4E3D-BF86-F4A5EE461CDE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5650698" y="3901164"/>
            <a:ext cx="0" cy="333156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A39A176-A1B3-4294-86D5-9D06ECBFF2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0970" y="5399249"/>
            <a:ext cx="1124152" cy="31575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VRx</a:t>
            </a:r>
            <a:r>
              <a:rPr lang="en-US" sz="2000" dirty="0">
                <a:solidFill>
                  <a:schemeClr val="tx1"/>
                </a:solidFill>
              </a:rPr>
              <a:t> FIFO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F238A13-DBC3-4E6B-A917-EA2BC49E6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6158" y="4865849"/>
            <a:ext cx="1238787" cy="31575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HRxF</a:t>
            </a:r>
            <a:r>
              <a:rPr lang="en-US" sz="2000" dirty="0">
                <a:solidFill>
                  <a:schemeClr val="tx1"/>
                </a:solidFill>
              </a:rPr>
              <a:t> FIFO</a:t>
            </a:r>
          </a:p>
        </p:txBody>
      </p:sp>
      <p:sp>
        <p:nvSpPr>
          <p:cNvPr id="54" name="Line 9">
            <a:extLst>
              <a:ext uri="{FF2B5EF4-FFF2-40B4-BE49-F238E27FC236}">
                <a16:creationId xmlns:a16="http://schemas.microsoft.com/office/drawing/2014/main" id="{C669D697-12DF-48EF-842F-6F844D8D4152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8103507" y="4347632"/>
            <a:ext cx="0" cy="10094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" name="Text Box 73">
            <a:extLst>
              <a:ext uri="{FF2B5EF4-FFF2-40B4-BE49-F238E27FC236}">
                <a16:creationId xmlns:a16="http://schemas.microsoft.com/office/drawing/2014/main" id="{489CF934-E113-4B7C-A08C-EC09E4D8F2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1730" y="4531776"/>
            <a:ext cx="118974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taking_data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BFE78226-ECED-41D7-B8AC-A3E3CD990C4B}"/>
              </a:ext>
            </a:extLst>
          </p:cNvPr>
          <p:cNvGrpSpPr/>
          <p:nvPr/>
        </p:nvGrpSpPr>
        <p:grpSpPr>
          <a:xfrm>
            <a:off x="4919202" y="1754304"/>
            <a:ext cx="498807" cy="222110"/>
            <a:chOff x="4866948" y="998837"/>
            <a:chExt cx="498807" cy="222110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C15A3149-0ECD-4C42-B1B6-3977A0CABA0D}"/>
                </a:ext>
              </a:extLst>
            </p:cNvPr>
            <p:cNvSpPr/>
            <p:nvPr/>
          </p:nvSpPr>
          <p:spPr>
            <a:xfrm>
              <a:off x="4866948" y="998837"/>
              <a:ext cx="498807" cy="2221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Isosceles Triangle 57">
              <a:extLst>
                <a:ext uri="{FF2B5EF4-FFF2-40B4-BE49-F238E27FC236}">
                  <a16:creationId xmlns:a16="http://schemas.microsoft.com/office/drawing/2014/main" id="{5ADFFDE0-93AA-4474-916E-8E2C6AC3A27F}"/>
                </a:ext>
              </a:extLst>
            </p:cNvPr>
            <p:cNvSpPr/>
            <p:nvPr/>
          </p:nvSpPr>
          <p:spPr>
            <a:xfrm rot="16200000">
              <a:off x="5249090" y="1042695"/>
              <a:ext cx="98935" cy="134395"/>
            </a:xfrm>
            <a:prstGeom prst="triangl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Isosceles Triangle 58">
              <a:extLst>
                <a:ext uri="{FF2B5EF4-FFF2-40B4-BE49-F238E27FC236}">
                  <a16:creationId xmlns:a16="http://schemas.microsoft.com/office/drawing/2014/main" id="{53D431F9-643A-4E6F-8138-D592BC43DE13}"/>
                </a:ext>
              </a:extLst>
            </p:cNvPr>
            <p:cNvSpPr/>
            <p:nvPr/>
          </p:nvSpPr>
          <p:spPr>
            <a:xfrm rot="5400000" flipH="1">
              <a:off x="4885505" y="1042695"/>
              <a:ext cx="98935" cy="134395"/>
            </a:xfrm>
            <a:prstGeom prst="triangl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Line 9">
            <a:extLst>
              <a:ext uri="{FF2B5EF4-FFF2-40B4-BE49-F238E27FC236}">
                <a16:creationId xmlns:a16="http://schemas.microsoft.com/office/drawing/2014/main" id="{3DE7F9BF-31F7-487E-B66C-2B68EBAD95D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2849" y="1469571"/>
            <a:ext cx="0" cy="28491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15A22647-3332-4940-A65C-AC556EEFDEBD}"/>
              </a:ext>
            </a:extLst>
          </p:cNvPr>
          <p:cNvGrpSpPr/>
          <p:nvPr/>
        </p:nvGrpSpPr>
        <p:grpSpPr>
          <a:xfrm rot="5400000">
            <a:off x="786974" y="3752919"/>
            <a:ext cx="498807" cy="222110"/>
            <a:chOff x="4866948" y="998837"/>
            <a:chExt cx="498807" cy="222110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DEDD9561-B8FC-4E13-9788-DFFD9E59AE8A}"/>
                </a:ext>
              </a:extLst>
            </p:cNvPr>
            <p:cNvSpPr/>
            <p:nvPr/>
          </p:nvSpPr>
          <p:spPr>
            <a:xfrm>
              <a:off x="4866948" y="998837"/>
              <a:ext cx="498807" cy="2221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Isosceles Triangle 62">
              <a:extLst>
                <a:ext uri="{FF2B5EF4-FFF2-40B4-BE49-F238E27FC236}">
                  <a16:creationId xmlns:a16="http://schemas.microsoft.com/office/drawing/2014/main" id="{AE135CB4-EEFB-43A2-B07C-DA360151AFEE}"/>
                </a:ext>
              </a:extLst>
            </p:cNvPr>
            <p:cNvSpPr/>
            <p:nvPr/>
          </p:nvSpPr>
          <p:spPr>
            <a:xfrm rot="16200000">
              <a:off x="5249090" y="1042695"/>
              <a:ext cx="98935" cy="134395"/>
            </a:xfrm>
            <a:prstGeom prst="triangl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Isosceles Triangle 63">
              <a:extLst>
                <a:ext uri="{FF2B5EF4-FFF2-40B4-BE49-F238E27FC236}">
                  <a16:creationId xmlns:a16="http://schemas.microsoft.com/office/drawing/2014/main" id="{1AA05210-90D6-4AF8-A1A1-E685C0B7B4D6}"/>
                </a:ext>
              </a:extLst>
            </p:cNvPr>
            <p:cNvSpPr/>
            <p:nvPr/>
          </p:nvSpPr>
          <p:spPr>
            <a:xfrm rot="5400000" flipH="1">
              <a:off x="4885505" y="1042695"/>
              <a:ext cx="98935" cy="134395"/>
            </a:xfrm>
            <a:prstGeom prst="triangl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Line 9">
            <a:extLst>
              <a:ext uri="{FF2B5EF4-FFF2-40B4-BE49-F238E27FC236}">
                <a16:creationId xmlns:a16="http://schemas.microsoft.com/office/drawing/2014/main" id="{144CDF52-791C-47E5-BDCE-F686C543567C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8125276" y="4047182"/>
            <a:ext cx="0" cy="10094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" name="Text Box 73">
            <a:extLst>
              <a:ext uri="{FF2B5EF4-FFF2-40B4-BE49-F238E27FC236}">
                <a16:creationId xmlns:a16="http://schemas.microsoft.com/office/drawing/2014/main" id="{A10CFF79-E4A9-4E78-B594-FFC2B1830D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8301" y="4231326"/>
            <a:ext cx="190262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data_avail_for_venv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7" name="Text Box 73">
            <a:extLst>
              <a:ext uri="{FF2B5EF4-FFF2-40B4-BE49-F238E27FC236}">
                <a16:creationId xmlns:a16="http://schemas.microsoft.com/office/drawing/2014/main" id="{34721233-E54F-48A0-8A94-455D04F7B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3919" y="3242846"/>
            <a:ext cx="255668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can_accept_data_from_</a:t>
            </a:r>
            <a:r>
              <a:rPr lang="en-US" sz="1600" dirty="0" err="1"/>
              <a:t>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8" name="Line 9">
            <a:extLst>
              <a:ext uri="{FF2B5EF4-FFF2-40B4-BE49-F238E27FC236}">
                <a16:creationId xmlns:a16="http://schemas.microsoft.com/office/drawing/2014/main" id="{628B0144-A55D-4664-BAE8-A0F823002BBF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8043113" y="3158720"/>
            <a:ext cx="0" cy="7632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" name="Text Box 73">
            <a:extLst>
              <a:ext uri="{FF2B5EF4-FFF2-40B4-BE49-F238E27FC236}">
                <a16:creationId xmlns:a16="http://schemas.microsoft.com/office/drawing/2014/main" id="{44248388-96FF-4629-9610-C3AEBA05BA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5612" y="1933263"/>
            <a:ext cx="1465255" cy="10772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/>
              <a:t>hori</a:t>
            </a:r>
            <a:r>
              <a:rPr lang="en-US" sz="1600" dirty="0" err="1">
                <a:solidFill>
                  <a:schemeClr val="tx1"/>
                </a:solidFill>
              </a:rPr>
              <a:t>_sel_pass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 err="1"/>
              <a:t>hori</a:t>
            </a:r>
            <a:r>
              <a:rPr lang="en-US" sz="1600" dirty="0" err="1">
                <a:solidFill>
                  <a:schemeClr val="tx1"/>
                </a:solidFill>
              </a:rPr>
              <a:t>_sel_</a:t>
            </a:r>
            <a:r>
              <a:rPr lang="en-US" sz="1600" dirty="0" err="1"/>
              <a:t>turn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 err="1"/>
              <a:t>hori</a:t>
            </a:r>
            <a:r>
              <a:rPr lang="en-US" sz="1600" dirty="0" err="1">
                <a:solidFill>
                  <a:schemeClr val="tx1"/>
                </a:solidFill>
              </a:rPr>
              <a:t>_sel_</a:t>
            </a:r>
            <a:r>
              <a:rPr lang="en-US" sz="1600" dirty="0" err="1"/>
              <a:t>me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 err="1"/>
              <a:t>hori</a:t>
            </a:r>
            <a:r>
              <a:rPr lang="en-US" sz="1600" dirty="0" err="1">
                <a:solidFill>
                  <a:schemeClr val="tx1"/>
                </a:solidFill>
              </a:rPr>
              <a:t>_sel_</a:t>
            </a:r>
            <a:r>
              <a:rPr lang="en-US" sz="1600" dirty="0" err="1"/>
              <a:t>empty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626B628-9BE5-4E18-B67B-7991F82A0FD5}"/>
              </a:ext>
            </a:extLst>
          </p:cNvPr>
          <p:cNvSpPr/>
          <p:nvPr/>
        </p:nvSpPr>
        <p:spPr>
          <a:xfrm>
            <a:off x="6553200" y="1963336"/>
            <a:ext cx="1437667" cy="286782"/>
          </a:xfrm>
          <a:prstGeom prst="rect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474F0DF3-080D-499F-B2A2-2F9737482576}"/>
              </a:ext>
            </a:extLst>
          </p:cNvPr>
          <p:cNvSpPr/>
          <p:nvPr/>
        </p:nvSpPr>
        <p:spPr>
          <a:xfrm>
            <a:off x="4680680" y="2590800"/>
            <a:ext cx="115469" cy="622658"/>
          </a:xfrm>
          <a:prstGeom prst="rect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39AFD52F-DCA6-458B-9E93-1A0DEBA1EDC0}"/>
              </a:ext>
            </a:extLst>
          </p:cNvPr>
          <p:cNvSpPr/>
          <p:nvPr/>
        </p:nvSpPr>
        <p:spPr>
          <a:xfrm>
            <a:off x="6553200" y="2465654"/>
            <a:ext cx="1437667" cy="286782"/>
          </a:xfrm>
          <a:prstGeom prst="rect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AA578170-68E1-4750-AFA9-0B252FD1CE39}"/>
              </a:ext>
            </a:extLst>
          </p:cNvPr>
          <p:cNvSpPr/>
          <p:nvPr/>
        </p:nvSpPr>
        <p:spPr>
          <a:xfrm>
            <a:off x="5352472" y="2593112"/>
            <a:ext cx="115469" cy="622658"/>
          </a:xfrm>
          <a:prstGeom prst="rect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57731E6-F4D1-4CD3-A435-E252A35041B9}"/>
              </a:ext>
            </a:extLst>
          </p:cNvPr>
          <p:cNvSpPr/>
          <p:nvPr/>
        </p:nvSpPr>
        <p:spPr>
          <a:xfrm>
            <a:off x="5675731" y="2613896"/>
            <a:ext cx="115469" cy="622658"/>
          </a:xfrm>
          <a:prstGeom prst="rect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FD463FC0-C23F-4740-9E1D-6A23697379D8}"/>
              </a:ext>
            </a:extLst>
          </p:cNvPr>
          <p:cNvSpPr/>
          <p:nvPr/>
        </p:nvSpPr>
        <p:spPr>
          <a:xfrm>
            <a:off x="6553200" y="2724728"/>
            <a:ext cx="1437667" cy="286782"/>
          </a:xfrm>
          <a:prstGeom prst="rect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1BA8E909-02FA-4CBB-9FC3-BD74EB3A9F1D}"/>
              </a:ext>
            </a:extLst>
          </p:cNvPr>
          <p:cNvSpPr/>
          <p:nvPr/>
        </p:nvSpPr>
        <p:spPr>
          <a:xfrm>
            <a:off x="6553200" y="2197798"/>
            <a:ext cx="1437667" cy="286782"/>
          </a:xfrm>
          <a:prstGeom prst="rect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0DDE84CE-98E4-4F0E-A422-AEAF35F4C955}"/>
              </a:ext>
            </a:extLst>
          </p:cNvPr>
          <p:cNvSpPr/>
          <p:nvPr/>
        </p:nvSpPr>
        <p:spPr>
          <a:xfrm>
            <a:off x="4971472" y="2590800"/>
            <a:ext cx="115469" cy="622658"/>
          </a:xfrm>
          <a:prstGeom prst="rect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902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69" grpId="0"/>
      <p:bldP spid="3" grpId="0" animBg="1"/>
      <p:bldP spid="3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4" grpId="0" animBg="1"/>
      <p:bldP spid="75" grpId="0" animBg="1"/>
      <p:bldP spid="75" grpId="1" animBg="1"/>
      <p:bldP spid="76" grpId="0" animBg="1"/>
      <p:bldP spid="76" grpId="1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9A36E-6597-4D51-A662-0E79B8F6A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toVenv</a:t>
            </a:r>
            <a:r>
              <a:rPr lang="en-US" dirty="0"/>
              <a:t> mux selects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54E22F-08C0-4E3D-95F0-85F2938EB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sp>
        <p:nvSpPr>
          <p:cNvPr id="5" name="Line 9">
            <a:extLst>
              <a:ext uri="{FF2B5EF4-FFF2-40B4-BE49-F238E27FC236}">
                <a16:creationId xmlns:a16="http://schemas.microsoft.com/office/drawing/2014/main" id="{B2FFC29E-E1B8-476E-9EA0-1BD13B0AAC21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867583" y="3645619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Line 7">
            <a:extLst>
              <a:ext uri="{FF2B5EF4-FFF2-40B4-BE49-F238E27FC236}">
                <a16:creationId xmlns:a16="http://schemas.microsoft.com/office/drawing/2014/main" id="{77024646-6B2F-4FAB-AF6E-EF6F5CF3C72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38800" y="24384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9">
            <a:extLst>
              <a:ext uri="{FF2B5EF4-FFF2-40B4-BE49-F238E27FC236}">
                <a16:creationId xmlns:a16="http://schemas.microsoft.com/office/drawing/2014/main" id="{A6375CA7-80F0-476F-946B-A43FE43E48D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441" y="55626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AutoShape 10">
            <a:extLst>
              <a:ext uri="{FF2B5EF4-FFF2-40B4-BE49-F238E27FC236}">
                <a16:creationId xmlns:a16="http://schemas.microsoft.com/office/drawing/2014/main" id="{2A10F70F-E387-4E0A-B035-CA7BEEF200A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841851" y="5289132"/>
            <a:ext cx="1253698" cy="304436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73">
            <a:extLst>
              <a:ext uri="{FF2B5EF4-FFF2-40B4-BE49-F238E27FC236}">
                <a16:creationId xmlns:a16="http://schemas.microsoft.com/office/drawing/2014/main" id="{4E9CF348-A81C-4B23-A69D-5D628C6557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735" y="5886491"/>
            <a:ext cx="120257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vert_ring_in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AutoShape 10">
            <a:extLst>
              <a:ext uri="{FF2B5EF4-FFF2-40B4-BE49-F238E27FC236}">
                <a16:creationId xmlns:a16="http://schemas.microsoft.com/office/drawing/2014/main" id="{84839291-276A-4D20-833F-666FEC2C2408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1154207" y="3699276"/>
            <a:ext cx="1044392" cy="30480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10">
            <a:extLst>
              <a:ext uri="{FF2B5EF4-FFF2-40B4-BE49-F238E27FC236}">
                <a16:creationId xmlns:a16="http://schemas.microsoft.com/office/drawing/2014/main" id="{E3CC66C5-A863-4FB8-B1C7-F6100D44F397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4519449" y="2349701"/>
            <a:ext cx="1347951" cy="255461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" name="Text Box 73">
            <a:extLst>
              <a:ext uri="{FF2B5EF4-FFF2-40B4-BE49-F238E27FC236}">
                <a16:creationId xmlns:a16="http://schemas.microsoft.com/office/drawing/2014/main" id="{99D7E16A-1545-4B38-A809-76C31FAB5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349" y="2780205"/>
            <a:ext cx="130516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vert_ring_out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Line 9">
            <a:extLst>
              <a:ext uri="{FF2B5EF4-FFF2-40B4-BE49-F238E27FC236}">
                <a16:creationId xmlns:a16="http://schemas.microsoft.com/office/drawing/2014/main" id="{DF3666A0-A338-4CC2-A88B-1FEFFA27A96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441" y="2849875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9">
            <a:extLst>
              <a:ext uri="{FF2B5EF4-FFF2-40B4-BE49-F238E27FC236}">
                <a16:creationId xmlns:a16="http://schemas.microsoft.com/office/drawing/2014/main" id="{19C7AA01-0B0D-42D0-B802-0AE2687B789D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2746464" y="288431"/>
            <a:ext cx="0" cy="2514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9">
            <a:extLst>
              <a:ext uri="{FF2B5EF4-FFF2-40B4-BE49-F238E27FC236}">
                <a16:creationId xmlns:a16="http://schemas.microsoft.com/office/drawing/2014/main" id="{F84AB552-5E1A-4691-8E96-7C1211A3A48B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6629400" y="36967"/>
            <a:ext cx="0" cy="2895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Text Box 73">
            <a:extLst>
              <a:ext uri="{FF2B5EF4-FFF2-40B4-BE49-F238E27FC236}">
                <a16:creationId xmlns:a16="http://schemas.microsoft.com/office/drawing/2014/main" id="{A5C6DE32-9BA9-4C53-AC63-D762599E53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8427" y="1140590"/>
            <a:ext cx="142838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hori_ring_out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Text Box 73">
            <a:extLst>
              <a:ext uri="{FF2B5EF4-FFF2-40B4-BE49-F238E27FC236}">
                <a16:creationId xmlns:a16="http://schemas.microsoft.com/office/drawing/2014/main" id="{96F13290-3B3C-42BD-8A48-08F91B595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60879"/>
            <a:ext cx="121379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hori_ring_in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Line 9">
            <a:extLst>
              <a:ext uri="{FF2B5EF4-FFF2-40B4-BE49-F238E27FC236}">
                <a16:creationId xmlns:a16="http://schemas.microsoft.com/office/drawing/2014/main" id="{DF603F7C-506C-4136-977C-45D210C7CFD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7206" y="1982483"/>
            <a:ext cx="0" cy="35112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Text Box 73">
            <a:extLst>
              <a:ext uri="{FF2B5EF4-FFF2-40B4-BE49-F238E27FC236}">
                <a16:creationId xmlns:a16="http://schemas.microsoft.com/office/drawing/2014/main" id="{E0D6B701-C132-47E8-B7E7-4674562F6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599" y="2157547"/>
            <a:ext cx="111662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/>
              <a:t>hori</a:t>
            </a:r>
            <a:r>
              <a:rPr lang="en-US" sz="1600" dirty="0" err="1">
                <a:solidFill>
                  <a:schemeClr val="tx1"/>
                </a:solidFill>
              </a:rPr>
              <a:t>_sel</a:t>
            </a:r>
            <a:r>
              <a:rPr lang="en-US" sz="1600" dirty="0">
                <a:solidFill>
                  <a:schemeClr val="tx1"/>
                </a:solidFill>
              </a:rPr>
              <a:t>_*</a:t>
            </a:r>
          </a:p>
        </p:txBody>
      </p:sp>
      <p:sp>
        <p:nvSpPr>
          <p:cNvPr id="20" name="Text Box 73">
            <a:extLst>
              <a:ext uri="{FF2B5EF4-FFF2-40B4-BE49-F238E27FC236}">
                <a16:creationId xmlns:a16="http://schemas.microsoft.com/office/drawing/2014/main" id="{A1FB30B9-B6F1-4777-919C-8AA047C186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5685" y="4706476"/>
            <a:ext cx="115457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/>
              <a:t>vert</a:t>
            </a:r>
            <a:r>
              <a:rPr lang="en-US" sz="1600" dirty="0" err="1">
                <a:solidFill>
                  <a:schemeClr val="tx1"/>
                </a:solidFill>
              </a:rPr>
              <a:t>_sel</a:t>
            </a:r>
            <a:r>
              <a:rPr lang="en-US" sz="1600" dirty="0">
                <a:solidFill>
                  <a:schemeClr val="tx1"/>
                </a:solidFill>
              </a:rPr>
              <a:t>_*</a:t>
            </a:r>
          </a:p>
        </p:txBody>
      </p:sp>
      <p:sp>
        <p:nvSpPr>
          <p:cNvPr id="21" name="Text Box 73">
            <a:extLst>
              <a:ext uri="{FF2B5EF4-FFF2-40B4-BE49-F238E27FC236}">
                <a16:creationId xmlns:a16="http://schemas.microsoft.com/office/drawing/2014/main" id="{30270E60-A615-40F7-B428-B663DF5D5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6385" y="5895201"/>
            <a:ext cx="143956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toVenv_sel</a:t>
            </a:r>
            <a:r>
              <a:rPr lang="en-US" sz="1600" dirty="0">
                <a:solidFill>
                  <a:schemeClr val="tx1"/>
                </a:solidFill>
              </a:rPr>
              <a:t>_*</a:t>
            </a:r>
          </a:p>
        </p:txBody>
      </p:sp>
      <p:sp>
        <p:nvSpPr>
          <p:cNvPr id="22" name="Line 9">
            <a:extLst>
              <a:ext uri="{FF2B5EF4-FFF2-40B4-BE49-F238E27FC236}">
                <a16:creationId xmlns:a16="http://schemas.microsoft.com/office/drawing/2014/main" id="{9DF5920A-239C-477A-832D-34B17A3DC370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8094085" y="4921332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Text Box 73">
            <a:extLst>
              <a:ext uri="{FF2B5EF4-FFF2-40B4-BE49-F238E27FC236}">
                <a16:creationId xmlns:a16="http://schemas.microsoft.com/office/drawing/2014/main" id="{286BB22F-23C5-4639-88CA-E5095FD791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5161002"/>
            <a:ext cx="129234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data_to_venv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4" name="Line 9">
            <a:extLst>
              <a:ext uri="{FF2B5EF4-FFF2-40B4-BE49-F238E27FC236}">
                <a16:creationId xmlns:a16="http://schemas.microsoft.com/office/drawing/2014/main" id="{3080E684-B4BC-44DC-8675-CCB6D4D7197A}"/>
              </a:ext>
            </a:extLst>
          </p:cNvPr>
          <p:cNvSpPr>
            <a:spLocks noChangeShapeType="1"/>
          </p:cNvSpPr>
          <p:nvPr/>
        </p:nvSpPr>
        <p:spPr bwMode="auto">
          <a:xfrm>
            <a:off x="7522585" y="5853505"/>
            <a:ext cx="0" cy="35112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Line 9">
            <a:extLst>
              <a:ext uri="{FF2B5EF4-FFF2-40B4-BE49-F238E27FC236}">
                <a16:creationId xmlns:a16="http://schemas.microsoft.com/office/drawing/2014/main" id="{315A7B1B-C387-4BA4-97FB-380B0581C11E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25908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Line 9">
            <a:extLst>
              <a:ext uri="{FF2B5EF4-FFF2-40B4-BE49-F238E27FC236}">
                <a16:creationId xmlns:a16="http://schemas.microsoft.com/office/drawing/2014/main" id="{E3212B57-B45E-4AF8-A86C-4FD9AB92EF74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1807039" y="4448667"/>
            <a:ext cx="0" cy="222786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Text Box 73">
            <a:extLst>
              <a:ext uri="{FF2B5EF4-FFF2-40B4-BE49-F238E27FC236}">
                <a16:creationId xmlns:a16="http://schemas.microsoft.com/office/drawing/2014/main" id="{3D1DD1BA-D6E0-42EB-A0A1-4E778B7BB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6577" y="5288655"/>
            <a:ext cx="112414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VRxF_out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8" name="Text Box 73">
            <a:extLst>
              <a:ext uri="{FF2B5EF4-FFF2-40B4-BE49-F238E27FC236}">
                <a16:creationId xmlns:a16="http://schemas.microsoft.com/office/drawing/2014/main" id="{4232E6DC-FE2E-4FC8-B5B0-7825302CBE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3856" y="4752975"/>
            <a:ext cx="10677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HRxF_out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9" name="Text Box 73">
            <a:extLst>
              <a:ext uri="{FF2B5EF4-FFF2-40B4-BE49-F238E27FC236}">
                <a16:creationId xmlns:a16="http://schemas.microsoft.com/office/drawing/2014/main" id="{53FACB2C-8C54-4887-9A54-34FEC2303F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8366" y="5775465"/>
            <a:ext cx="77062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empty</a:t>
            </a:r>
          </a:p>
        </p:txBody>
      </p:sp>
      <p:sp>
        <p:nvSpPr>
          <p:cNvPr id="30" name="Line 9">
            <a:extLst>
              <a:ext uri="{FF2B5EF4-FFF2-40B4-BE49-F238E27FC236}">
                <a16:creationId xmlns:a16="http://schemas.microsoft.com/office/drawing/2014/main" id="{0484706E-78D7-4CD4-8003-5131AE9F2E09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6836236" y="4548956"/>
            <a:ext cx="0" cy="960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Line 9">
            <a:extLst>
              <a:ext uri="{FF2B5EF4-FFF2-40B4-BE49-F238E27FC236}">
                <a16:creationId xmlns:a16="http://schemas.microsoft.com/office/drawing/2014/main" id="{42B9C049-8112-404E-8A64-ADC1D0E9351D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6934840" y="5409561"/>
            <a:ext cx="0" cy="7632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Text Box 73">
            <a:extLst>
              <a:ext uri="{FF2B5EF4-FFF2-40B4-BE49-F238E27FC236}">
                <a16:creationId xmlns:a16="http://schemas.microsoft.com/office/drawing/2014/main" id="{C98BCB60-EC0E-4E11-9385-0789DEE8C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0776" y="3552599"/>
            <a:ext cx="111662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DrvF_out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3" name="Text Box 73">
            <a:extLst>
              <a:ext uri="{FF2B5EF4-FFF2-40B4-BE49-F238E27FC236}">
                <a16:creationId xmlns:a16="http://schemas.microsoft.com/office/drawing/2014/main" id="{B76432B0-B541-4F95-AFA1-17C0656C4E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7869" y="3144377"/>
            <a:ext cx="79153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empty</a:t>
            </a:r>
          </a:p>
        </p:txBody>
      </p:sp>
      <p:sp>
        <p:nvSpPr>
          <p:cNvPr id="34" name="Text Box 73">
            <a:extLst>
              <a:ext uri="{FF2B5EF4-FFF2-40B4-BE49-F238E27FC236}">
                <a16:creationId xmlns:a16="http://schemas.microsoft.com/office/drawing/2014/main" id="{E28EB5C8-B351-450C-833E-38AD82A11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1535" y="2590800"/>
            <a:ext cx="86407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empty</a:t>
            </a:r>
          </a:p>
        </p:txBody>
      </p:sp>
      <p:sp>
        <p:nvSpPr>
          <p:cNvPr id="35" name="Line 9">
            <a:extLst>
              <a:ext uri="{FF2B5EF4-FFF2-40B4-BE49-F238E27FC236}">
                <a16:creationId xmlns:a16="http://schemas.microsoft.com/office/drawing/2014/main" id="{D6DA1600-B65A-4FCA-BD4D-D95C7B36D7D5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2590800"/>
            <a:ext cx="0" cy="3526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Line 9">
            <a:extLst>
              <a:ext uri="{FF2B5EF4-FFF2-40B4-BE49-F238E27FC236}">
                <a16:creationId xmlns:a16="http://schemas.microsoft.com/office/drawing/2014/main" id="{C421F829-0A7F-4F57-ACE8-E77683DAAD12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1333500" y="364997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Line 9">
            <a:extLst>
              <a:ext uri="{FF2B5EF4-FFF2-40B4-BE49-F238E27FC236}">
                <a16:creationId xmlns:a16="http://schemas.microsoft.com/office/drawing/2014/main" id="{4996CB18-47D4-413D-A0B0-16EB370502A5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2033609" y="326897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Text Box 73">
            <a:extLst>
              <a:ext uri="{FF2B5EF4-FFF2-40B4-BE49-F238E27FC236}">
                <a16:creationId xmlns:a16="http://schemas.microsoft.com/office/drawing/2014/main" id="{5FBE5BE7-238E-4CAA-9826-755D5B6BB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0291" y="3552051"/>
            <a:ext cx="155403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data_from_</a:t>
            </a:r>
            <a:r>
              <a:rPr lang="en-US" sz="1600" dirty="0" err="1"/>
              <a:t>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9" name="Line 9">
            <a:extLst>
              <a:ext uri="{FF2B5EF4-FFF2-40B4-BE49-F238E27FC236}">
                <a16:creationId xmlns:a16="http://schemas.microsoft.com/office/drawing/2014/main" id="{9AFCFC4A-00A5-4E83-92BB-9C3CF3E6E3C6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7951107" y="3333078"/>
            <a:ext cx="0" cy="10094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" name="Line 9">
            <a:extLst>
              <a:ext uri="{FF2B5EF4-FFF2-40B4-BE49-F238E27FC236}">
                <a16:creationId xmlns:a16="http://schemas.microsoft.com/office/drawing/2014/main" id="{5BF77803-9031-4E74-A077-BBF099AAE41A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2232950" y="3817324"/>
            <a:ext cx="0" cy="808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" name="Line 9">
            <a:extLst>
              <a:ext uri="{FF2B5EF4-FFF2-40B4-BE49-F238E27FC236}">
                <a16:creationId xmlns:a16="http://schemas.microsoft.com/office/drawing/2014/main" id="{99883A6A-B463-4479-94F9-FCB3239AEB30}"/>
              </a:ext>
            </a:extLst>
          </p:cNvPr>
          <p:cNvSpPr>
            <a:spLocks noChangeShapeType="1"/>
          </p:cNvSpPr>
          <p:nvPr/>
        </p:nvSpPr>
        <p:spPr bwMode="auto">
          <a:xfrm>
            <a:off x="2637100" y="4221473"/>
            <a:ext cx="0" cy="136697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Line 9">
            <a:extLst>
              <a:ext uri="{FF2B5EF4-FFF2-40B4-BE49-F238E27FC236}">
                <a16:creationId xmlns:a16="http://schemas.microsoft.com/office/drawing/2014/main" id="{17A60E03-38F5-4E20-8EF0-E643E1AAB0C4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2590799"/>
            <a:ext cx="0" cy="297179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Line 9">
            <a:extLst>
              <a:ext uri="{FF2B5EF4-FFF2-40B4-BE49-F238E27FC236}">
                <a16:creationId xmlns:a16="http://schemas.microsoft.com/office/drawing/2014/main" id="{FE053B2E-FE17-41B3-95B3-4AC6258AA5A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1149" y="1545730"/>
            <a:ext cx="0" cy="349141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Line 9">
            <a:extLst>
              <a:ext uri="{FF2B5EF4-FFF2-40B4-BE49-F238E27FC236}">
                <a16:creationId xmlns:a16="http://schemas.microsoft.com/office/drawing/2014/main" id="{FA4571EE-AB87-4E3D-8F8B-9C0AFD9179E8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4603218" y="4415058"/>
            <a:ext cx="0" cy="124417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Line 9">
            <a:extLst>
              <a:ext uri="{FF2B5EF4-FFF2-40B4-BE49-F238E27FC236}">
                <a16:creationId xmlns:a16="http://schemas.microsoft.com/office/drawing/2014/main" id="{FAA5DBD3-36FB-4BED-A484-BA79CEDE9A86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4368208" y="2594741"/>
            <a:ext cx="0" cy="75411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Line 9">
            <a:extLst>
              <a:ext uri="{FF2B5EF4-FFF2-40B4-BE49-F238E27FC236}">
                <a16:creationId xmlns:a16="http://schemas.microsoft.com/office/drawing/2014/main" id="{B4B703EC-45C0-44F6-9940-0AA114B14CBA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2590800"/>
            <a:ext cx="0" cy="35512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Line 9">
            <a:extLst>
              <a:ext uri="{FF2B5EF4-FFF2-40B4-BE49-F238E27FC236}">
                <a16:creationId xmlns:a16="http://schemas.microsoft.com/office/drawing/2014/main" id="{9C8F3D26-F445-4732-80E7-7CD8546EE159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5818503" y="3398567"/>
            <a:ext cx="0" cy="85111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" name="Line 7">
            <a:extLst>
              <a:ext uri="{FF2B5EF4-FFF2-40B4-BE49-F238E27FC236}">
                <a16:creationId xmlns:a16="http://schemas.microsoft.com/office/drawing/2014/main" id="{EC8C8A26-5873-44D5-9A11-A1BF7D189A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39786" y="3810000"/>
            <a:ext cx="358372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FA01CFC-62AC-439E-AB8F-286AADE2C0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4060" y="3666250"/>
            <a:ext cx="1238788" cy="31575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Drv</a:t>
            </a:r>
            <a:r>
              <a:rPr lang="en-US" sz="2000" dirty="0">
                <a:solidFill>
                  <a:schemeClr val="tx1"/>
                </a:solidFill>
              </a:rPr>
              <a:t> FIFO</a:t>
            </a:r>
          </a:p>
        </p:txBody>
      </p:sp>
      <p:sp>
        <p:nvSpPr>
          <p:cNvPr id="51" name="Line 9">
            <a:extLst>
              <a:ext uri="{FF2B5EF4-FFF2-40B4-BE49-F238E27FC236}">
                <a16:creationId xmlns:a16="http://schemas.microsoft.com/office/drawing/2014/main" id="{3ED8F0C4-C4AB-4E3D-BF86-F4A5EE461CDE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5650698" y="3901164"/>
            <a:ext cx="0" cy="333156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A39A176-A1B3-4294-86D5-9D06ECBFF2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0970" y="5399249"/>
            <a:ext cx="1124152" cy="31575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VRx</a:t>
            </a:r>
            <a:r>
              <a:rPr lang="en-US" sz="2000" dirty="0">
                <a:solidFill>
                  <a:schemeClr val="tx1"/>
                </a:solidFill>
              </a:rPr>
              <a:t> FIFO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F238A13-DBC3-4E6B-A917-EA2BC49E6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6158" y="4865849"/>
            <a:ext cx="1238787" cy="31575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HRxF</a:t>
            </a:r>
            <a:r>
              <a:rPr lang="en-US" sz="2000" dirty="0">
                <a:solidFill>
                  <a:schemeClr val="tx1"/>
                </a:solidFill>
              </a:rPr>
              <a:t> FIFO</a:t>
            </a:r>
          </a:p>
        </p:txBody>
      </p:sp>
      <p:sp>
        <p:nvSpPr>
          <p:cNvPr id="54" name="Line 9">
            <a:extLst>
              <a:ext uri="{FF2B5EF4-FFF2-40B4-BE49-F238E27FC236}">
                <a16:creationId xmlns:a16="http://schemas.microsoft.com/office/drawing/2014/main" id="{C669D697-12DF-48EF-842F-6F844D8D4152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8103507" y="4347632"/>
            <a:ext cx="0" cy="10094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" name="Text Box 73">
            <a:extLst>
              <a:ext uri="{FF2B5EF4-FFF2-40B4-BE49-F238E27FC236}">
                <a16:creationId xmlns:a16="http://schemas.microsoft.com/office/drawing/2014/main" id="{489CF934-E113-4B7C-A08C-EC09E4D8F2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1730" y="4531776"/>
            <a:ext cx="118974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taking_data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BFE78226-ECED-41D7-B8AC-A3E3CD990C4B}"/>
              </a:ext>
            </a:extLst>
          </p:cNvPr>
          <p:cNvGrpSpPr/>
          <p:nvPr/>
        </p:nvGrpSpPr>
        <p:grpSpPr>
          <a:xfrm>
            <a:off x="4919202" y="1754304"/>
            <a:ext cx="498807" cy="222110"/>
            <a:chOff x="4866948" y="998837"/>
            <a:chExt cx="498807" cy="222110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C15A3149-0ECD-4C42-B1B6-3977A0CABA0D}"/>
                </a:ext>
              </a:extLst>
            </p:cNvPr>
            <p:cNvSpPr/>
            <p:nvPr/>
          </p:nvSpPr>
          <p:spPr>
            <a:xfrm>
              <a:off x="4866948" y="998837"/>
              <a:ext cx="498807" cy="2221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Isosceles Triangle 57">
              <a:extLst>
                <a:ext uri="{FF2B5EF4-FFF2-40B4-BE49-F238E27FC236}">
                  <a16:creationId xmlns:a16="http://schemas.microsoft.com/office/drawing/2014/main" id="{5ADFFDE0-93AA-4474-916E-8E2C6AC3A27F}"/>
                </a:ext>
              </a:extLst>
            </p:cNvPr>
            <p:cNvSpPr/>
            <p:nvPr/>
          </p:nvSpPr>
          <p:spPr>
            <a:xfrm rot="16200000">
              <a:off x="5249090" y="1042695"/>
              <a:ext cx="98935" cy="134395"/>
            </a:xfrm>
            <a:prstGeom prst="triangl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Isosceles Triangle 58">
              <a:extLst>
                <a:ext uri="{FF2B5EF4-FFF2-40B4-BE49-F238E27FC236}">
                  <a16:creationId xmlns:a16="http://schemas.microsoft.com/office/drawing/2014/main" id="{53D431F9-643A-4E6F-8138-D592BC43DE13}"/>
                </a:ext>
              </a:extLst>
            </p:cNvPr>
            <p:cNvSpPr/>
            <p:nvPr/>
          </p:nvSpPr>
          <p:spPr>
            <a:xfrm rot="5400000" flipH="1">
              <a:off x="4885505" y="1042695"/>
              <a:ext cx="98935" cy="134395"/>
            </a:xfrm>
            <a:prstGeom prst="triangl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Line 9">
            <a:extLst>
              <a:ext uri="{FF2B5EF4-FFF2-40B4-BE49-F238E27FC236}">
                <a16:creationId xmlns:a16="http://schemas.microsoft.com/office/drawing/2014/main" id="{3DE7F9BF-31F7-487E-B66C-2B68EBAD95D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2849" y="1469571"/>
            <a:ext cx="0" cy="28491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15A22647-3332-4940-A65C-AC556EEFDEBD}"/>
              </a:ext>
            </a:extLst>
          </p:cNvPr>
          <p:cNvGrpSpPr/>
          <p:nvPr/>
        </p:nvGrpSpPr>
        <p:grpSpPr>
          <a:xfrm rot="5400000">
            <a:off x="786974" y="3752919"/>
            <a:ext cx="498807" cy="222110"/>
            <a:chOff x="4866948" y="998837"/>
            <a:chExt cx="498807" cy="222110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DEDD9561-B8FC-4E13-9788-DFFD9E59AE8A}"/>
                </a:ext>
              </a:extLst>
            </p:cNvPr>
            <p:cNvSpPr/>
            <p:nvPr/>
          </p:nvSpPr>
          <p:spPr>
            <a:xfrm>
              <a:off x="4866948" y="998837"/>
              <a:ext cx="498807" cy="2221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Isosceles Triangle 62">
              <a:extLst>
                <a:ext uri="{FF2B5EF4-FFF2-40B4-BE49-F238E27FC236}">
                  <a16:creationId xmlns:a16="http://schemas.microsoft.com/office/drawing/2014/main" id="{AE135CB4-EEFB-43A2-B07C-DA360151AFEE}"/>
                </a:ext>
              </a:extLst>
            </p:cNvPr>
            <p:cNvSpPr/>
            <p:nvPr/>
          </p:nvSpPr>
          <p:spPr>
            <a:xfrm rot="16200000">
              <a:off x="5249090" y="1042695"/>
              <a:ext cx="98935" cy="134395"/>
            </a:xfrm>
            <a:prstGeom prst="triangl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Isosceles Triangle 63">
              <a:extLst>
                <a:ext uri="{FF2B5EF4-FFF2-40B4-BE49-F238E27FC236}">
                  <a16:creationId xmlns:a16="http://schemas.microsoft.com/office/drawing/2014/main" id="{1AA05210-90D6-4AF8-A1A1-E685C0B7B4D6}"/>
                </a:ext>
              </a:extLst>
            </p:cNvPr>
            <p:cNvSpPr/>
            <p:nvPr/>
          </p:nvSpPr>
          <p:spPr>
            <a:xfrm rot="5400000" flipH="1">
              <a:off x="4885505" y="1042695"/>
              <a:ext cx="98935" cy="134395"/>
            </a:xfrm>
            <a:prstGeom prst="triangl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Line 9">
            <a:extLst>
              <a:ext uri="{FF2B5EF4-FFF2-40B4-BE49-F238E27FC236}">
                <a16:creationId xmlns:a16="http://schemas.microsoft.com/office/drawing/2014/main" id="{144CDF52-791C-47E5-BDCE-F686C543567C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8125276" y="4047182"/>
            <a:ext cx="0" cy="10094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" name="Text Box 73">
            <a:extLst>
              <a:ext uri="{FF2B5EF4-FFF2-40B4-BE49-F238E27FC236}">
                <a16:creationId xmlns:a16="http://schemas.microsoft.com/office/drawing/2014/main" id="{A10CFF79-E4A9-4E78-B594-FFC2B1830D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8301" y="4231326"/>
            <a:ext cx="190262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data_avail_for_venv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7" name="Text Box 73">
            <a:extLst>
              <a:ext uri="{FF2B5EF4-FFF2-40B4-BE49-F238E27FC236}">
                <a16:creationId xmlns:a16="http://schemas.microsoft.com/office/drawing/2014/main" id="{34721233-E54F-48A0-8A94-455D04F7B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3919" y="3242846"/>
            <a:ext cx="255668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can_accept_data_from_</a:t>
            </a:r>
            <a:r>
              <a:rPr lang="en-US" sz="1600" dirty="0" err="1"/>
              <a:t>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8" name="Line 9">
            <a:extLst>
              <a:ext uri="{FF2B5EF4-FFF2-40B4-BE49-F238E27FC236}">
                <a16:creationId xmlns:a16="http://schemas.microsoft.com/office/drawing/2014/main" id="{628B0144-A55D-4664-BAE8-A0F823002BBF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8043113" y="3158720"/>
            <a:ext cx="0" cy="7632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" name="Text Box 73">
            <a:extLst>
              <a:ext uri="{FF2B5EF4-FFF2-40B4-BE49-F238E27FC236}">
                <a16:creationId xmlns:a16="http://schemas.microsoft.com/office/drawing/2014/main" id="{44248388-96FF-4629-9610-C3AEBA05BA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2" y="6005688"/>
            <a:ext cx="1884702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/>
              <a:t>dtvenv</a:t>
            </a:r>
            <a:r>
              <a:rPr lang="en-US" sz="1600" dirty="0" err="1">
                <a:solidFill>
                  <a:schemeClr val="tx1"/>
                </a:solidFill>
              </a:rPr>
              <a:t>_sel_</a:t>
            </a:r>
            <a:r>
              <a:rPr lang="en-US" sz="1600" dirty="0" err="1"/>
              <a:t>HRxF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 err="1"/>
              <a:t>dtvenv</a:t>
            </a:r>
            <a:r>
              <a:rPr lang="en-US" sz="1600" dirty="0" err="1">
                <a:solidFill>
                  <a:schemeClr val="tx1"/>
                </a:solidFill>
              </a:rPr>
              <a:t>_sel_</a:t>
            </a:r>
            <a:r>
              <a:rPr lang="en-US" sz="1600" dirty="0" err="1"/>
              <a:t>VRxF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/>
              <a:t>dtvenv</a:t>
            </a:r>
            <a:r>
              <a:rPr lang="en-US" sz="1600">
                <a:solidFill>
                  <a:schemeClr val="tx1"/>
                </a:solidFill>
              </a:rPr>
              <a:t>_</a:t>
            </a:r>
            <a:r>
              <a:rPr lang="en-US" sz="1600" dirty="0" err="1">
                <a:solidFill>
                  <a:schemeClr val="tx1"/>
                </a:solidFill>
              </a:rPr>
              <a:t>sel_</a:t>
            </a:r>
            <a:r>
              <a:rPr lang="en-US" sz="1600" dirty="0" err="1"/>
              <a:t>empty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626B628-9BE5-4E18-B67B-7991F82A0FD5}"/>
              </a:ext>
            </a:extLst>
          </p:cNvPr>
          <p:cNvSpPr/>
          <p:nvPr/>
        </p:nvSpPr>
        <p:spPr>
          <a:xfrm>
            <a:off x="5933436" y="6304548"/>
            <a:ext cx="1437667" cy="286782"/>
          </a:xfrm>
          <a:prstGeom prst="rect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474F0DF3-080D-499F-B2A2-2F9737482576}"/>
              </a:ext>
            </a:extLst>
          </p:cNvPr>
          <p:cNvSpPr/>
          <p:nvPr/>
        </p:nvSpPr>
        <p:spPr>
          <a:xfrm rot="5400000">
            <a:off x="6903779" y="5251278"/>
            <a:ext cx="115469" cy="622658"/>
          </a:xfrm>
          <a:prstGeom prst="rect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39AFD52F-DCA6-458B-9E93-1A0DEBA1EDC0}"/>
              </a:ext>
            </a:extLst>
          </p:cNvPr>
          <p:cNvSpPr/>
          <p:nvPr/>
        </p:nvSpPr>
        <p:spPr>
          <a:xfrm>
            <a:off x="5933436" y="6571218"/>
            <a:ext cx="1437667" cy="224254"/>
          </a:xfrm>
          <a:prstGeom prst="rect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AA578170-68E1-4750-AFA9-0B252FD1CE39}"/>
              </a:ext>
            </a:extLst>
          </p:cNvPr>
          <p:cNvSpPr/>
          <p:nvPr/>
        </p:nvSpPr>
        <p:spPr>
          <a:xfrm rot="5400000">
            <a:off x="6903779" y="5486793"/>
            <a:ext cx="115469" cy="622658"/>
          </a:xfrm>
          <a:prstGeom prst="rect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57731E6-F4D1-4CD3-A435-E252A35041B9}"/>
              </a:ext>
            </a:extLst>
          </p:cNvPr>
          <p:cNvSpPr/>
          <p:nvPr/>
        </p:nvSpPr>
        <p:spPr>
          <a:xfrm rot="5400000">
            <a:off x="6903779" y="4717101"/>
            <a:ext cx="115469" cy="622658"/>
          </a:xfrm>
          <a:prstGeom prst="rect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FD463FC0-C23F-4740-9E1D-6A23697379D8}"/>
              </a:ext>
            </a:extLst>
          </p:cNvPr>
          <p:cNvSpPr/>
          <p:nvPr/>
        </p:nvSpPr>
        <p:spPr>
          <a:xfrm>
            <a:off x="5933436" y="6086764"/>
            <a:ext cx="1437667" cy="223936"/>
          </a:xfrm>
          <a:prstGeom prst="rect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743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1"/>
      <p:bldP spid="69" grpId="0"/>
      <p:bldP spid="3" grpId="0" animBg="1"/>
      <p:bldP spid="3" grpId="1" animBg="1"/>
      <p:bldP spid="70" grpId="0" animBg="1"/>
      <p:bldP spid="70" grpId="1" animBg="1"/>
      <p:bldP spid="71" grpId="0" animBg="1"/>
      <p:bldP spid="72" grpId="0" animBg="1"/>
      <p:bldP spid="73" grpId="0" animBg="1"/>
      <p:bldP spid="73" grpId="1" animBg="1"/>
      <p:bldP spid="74" grpId="0" animBg="1"/>
      <p:bldP spid="7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73FC8853-C13E-4696-A0D0-11EF04CCC734}"/>
              </a:ext>
            </a:extLst>
          </p:cNvPr>
          <p:cNvCxnSpPr>
            <a:cxnSpLocks/>
          </p:cNvCxnSpPr>
          <p:nvPr/>
        </p:nvCxnSpPr>
        <p:spPr>
          <a:xfrm flipH="1">
            <a:off x="5294744" y="1941944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48507B72-1E15-42C4-AA35-E318121D8451}"/>
              </a:ext>
            </a:extLst>
          </p:cNvPr>
          <p:cNvCxnSpPr>
            <a:cxnSpLocks/>
          </p:cNvCxnSpPr>
          <p:nvPr/>
        </p:nvCxnSpPr>
        <p:spPr>
          <a:xfrm>
            <a:off x="3998743" y="1940166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E4B1E3A8-3AEC-446D-81AB-A7CD4FDF0DBB}"/>
              </a:ext>
            </a:extLst>
          </p:cNvPr>
          <p:cNvCxnSpPr>
            <a:cxnSpLocks/>
          </p:cNvCxnSpPr>
          <p:nvPr/>
        </p:nvCxnSpPr>
        <p:spPr>
          <a:xfrm>
            <a:off x="1297633" y="1939635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F926B32D-E6F2-44FD-8612-2ED65C48FB07}"/>
              </a:ext>
            </a:extLst>
          </p:cNvPr>
          <p:cNvCxnSpPr>
            <a:cxnSpLocks/>
          </p:cNvCxnSpPr>
          <p:nvPr/>
        </p:nvCxnSpPr>
        <p:spPr>
          <a:xfrm>
            <a:off x="2627815" y="1939638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63A1EAFA-288B-4D82-9F74-772D57197A80}"/>
              </a:ext>
            </a:extLst>
          </p:cNvPr>
          <p:cNvCxnSpPr>
            <a:cxnSpLocks/>
          </p:cNvCxnSpPr>
          <p:nvPr/>
        </p:nvCxnSpPr>
        <p:spPr>
          <a:xfrm>
            <a:off x="457202" y="1942373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9A932E87-15E3-42E3-A4CF-DB2AA79FB4CA}"/>
              </a:ext>
            </a:extLst>
          </p:cNvPr>
          <p:cNvCxnSpPr>
            <a:cxnSpLocks/>
          </p:cNvCxnSpPr>
          <p:nvPr/>
        </p:nvCxnSpPr>
        <p:spPr>
          <a:xfrm flipH="1">
            <a:off x="457201" y="1524000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D5B17892-95AA-4F6C-9DDB-1B7E56FAD1E2}"/>
              </a:ext>
            </a:extLst>
          </p:cNvPr>
          <p:cNvCxnSpPr>
            <a:cxnSpLocks/>
          </p:cNvCxnSpPr>
          <p:nvPr/>
        </p:nvCxnSpPr>
        <p:spPr>
          <a:xfrm flipV="1">
            <a:off x="457200" y="15240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FE385E9D-CC5D-464D-9C89-E7F4752F70B7}"/>
              </a:ext>
            </a:extLst>
          </p:cNvPr>
          <p:cNvCxnSpPr>
            <a:cxnSpLocks/>
          </p:cNvCxnSpPr>
          <p:nvPr/>
        </p:nvCxnSpPr>
        <p:spPr>
          <a:xfrm flipV="1">
            <a:off x="5486400" y="15240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873E5C2A-23DC-4D73-B3E4-4C5B4D400656}"/>
              </a:ext>
            </a:extLst>
          </p:cNvPr>
          <p:cNvCxnSpPr>
            <a:cxnSpLocks/>
          </p:cNvCxnSpPr>
          <p:nvPr/>
        </p:nvCxnSpPr>
        <p:spPr>
          <a:xfrm flipH="1">
            <a:off x="5294744" y="2971371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8A2B0CDB-350B-46DC-91D1-288329F2C5D1}"/>
              </a:ext>
            </a:extLst>
          </p:cNvPr>
          <p:cNvCxnSpPr>
            <a:cxnSpLocks/>
          </p:cNvCxnSpPr>
          <p:nvPr/>
        </p:nvCxnSpPr>
        <p:spPr>
          <a:xfrm>
            <a:off x="3998743" y="2969593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9B232567-7FFC-46C6-8F27-2EF07725488B}"/>
              </a:ext>
            </a:extLst>
          </p:cNvPr>
          <p:cNvCxnSpPr>
            <a:cxnSpLocks/>
          </p:cNvCxnSpPr>
          <p:nvPr/>
        </p:nvCxnSpPr>
        <p:spPr>
          <a:xfrm>
            <a:off x="1297633" y="2969062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9B9A561B-63AD-40C8-9661-A783B23B2F98}"/>
              </a:ext>
            </a:extLst>
          </p:cNvPr>
          <p:cNvCxnSpPr>
            <a:cxnSpLocks/>
          </p:cNvCxnSpPr>
          <p:nvPr/>
        </p:nvCxnSpPr>
        <p:spPr>
          <a:xfrm>
            <a:off x="2627815" y="2969065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EC878FDD-5D90-4658-BFDE-FC6DFEC8E6C8}"/>
              </a:ext>
            </a:extLst>
          </p:cNvPr>
          <p:cNvCxnSpPr>
            <a:cxnSpLocks/>
          </p:cNvCxnSpPr>
          <p:nvPr/>
        </p:nvCxnSpPr>
        <p:spPr>
          <a:xfrm>
            <a:off x="457202" y="2971800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15155DD2-E2BA-4E9C-9B76-B0D6DF87D093}"/>
              </a:ext>
            </a:extLst>
          </p:cNvPr>
          <p:cNvCxnSpPr>
            <a:cxnSpLocks/>
          </p:cNvCxnSpPr>
          <p:nvPr/>
        </p:nvCxnSpPr>
        <p:spPr>
          <a:xfrm flipH="1">
            <a:off x="457201" y="2553427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DA6A9740-E5FB-44CD-AF91-343771FD1271}"/>
              </a:ext>
            </a:extLst>
          </p:cNvPr>
          <p:cNvCxnSpPr>
            <a:cxnSpLocks/>
          </p:cNvCxnSpPr>
          <p:nvPr/>
        </p:nvCxnSpPr>
        <p:spPr>
          <a:xfrm flipV="1">
            <a:off x="457200" y="2553427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CBD3134D-F278-4801-9283-05042B37C372}"/>
              </a:ext>
            </a:extLst>
          </p:cNvPr>
          <p:cNvCxnSpPr>
            <a:cxnSpLocks/>
          </p:cNvCxnSpPr>
          <p:nvPr/>
        </p:nvCxnSpPr>
        <p:spPr>
          <a:xfrm flipV="1">
            <a:off x="5486400" y="2553427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2E3B3D66-44EF-4254-B34C-793D4926197C}"/>
              </a:ext>
            </a:extLst>
          </p:cNvPr>
          <p:cNvCxnSpPr>
            <a:cxnSpLocks/>
          </p:cNvCxnSpPr>
          <p:nvPr/>
        </p:nvCxnSpPr>
        <p:spPr>
          <a:xfrm flipH="1">
            <a:off x="5294744" y="4105135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50B2037D-D099-4209-B854-72FD4ECEB03A}"/>
              </a:ext>
            </a:extLst>
          </p:cNvPr>
          <p:cNvCxnSpPr>
            <a:cxnSpLocks/>
          </p:cNvCxnSpPr>
          <p:nvPr/>
        </p:nvCxnSpPr>
        <p:spPr>
          <a:xfrm flipH="1">
            <a:off x="5294744" y="5218544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5AB93A2A-D60C-46AC-BB02-03FB742B31B5}"/>
              </a:ext>
            </a:extLst>
          </p:cNvPr>
          <p:cNvCxnSpPr/>
          <p:nvPr/>
        </p:nvCxnSpPr>
        <p:spPr>
          <a:xfrm flipV="1">
            <a:off x="5073870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71878902-2B68-4236-8F37-C7E4B39B9A45}"/>
              </a:ext>
            </a:extLst>
          </p:cNvPr>
          <p:cNvCxnSpPr>
            <a:cxnSpLocks/>
          </p:cNvCxnSpPr>
          <p:nvPr/>
        </p:nvCxnSpPr>
        <p:spPr>
          <a:xfrm flipV="1">
            <a:off x="5077045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EDF9FD2E-2D98-41E4-B325-3750CD80C8C9}"/>
              </a:ext>
            </a:extLst>
          </p:cNvPr>
          <p:cNvCxnSpPr>
            <a:cxnSpLocks/>
          </p:cNvCxnSpPr>
          <p:nvPr/>
        </p:nvCxnSpPr>
        <p:spPr>
          <a:xfrm flipH="1" flipV="1">
            <a:off x="5101048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650765D2-BEAE-48C8-B88B-6110EE26CF08}"/>
              </a:ext>
            </a:extLst>
          </p:cNvPr>
          <p:cNvCxnSpPr>
            <a:cxnSpLocks/>
          </p:cNvCxnSpPr>
          <p:nvPr/>
        </p:nvCxnSpPr>
        <p:spPr>
          <a:xfrm flipH="1" flipV="1">
            <a:off x="5092342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A0CE352B-A8E3-47D1-8F04-A899E36936CF}"/>
              </a:ext>
            </a:extLst>
          </p:cNvPr>
          <p:cNvCxnSpPr>
            <a:cxnSpLocks/>
          </p:cNvCxnSpPr>
          <p:nvPr/>
        </p:nvCxnSpPr>
        <p:spPr>
          <a:xfrm flipV="1">
            <a:off x="5105400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44853198-83DA-4D0C-B588-099DBBC00102}"/>
              </a:ext>
            </a:extLst>
          </p:cNvPr>
          <p:cNvCxnSpPr>
            <a:cxnSpLocks/>
          </p:cNvCxnSpPr>
          <p:nvPr/>
        </p:nvCxnSpPr>
        <p:spPr>
          <a:xfrm flipV="1">
            <a:off x="4696045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8CA4961B-058A-42AC-B81D-146770D61684}"/>
              </a:ext>
            </a:extLst>
          </p:cNvPr>
          <p:cNvCxnSpPr>
            <a:cxnSpLocks/>
          </p:cNvCxnSpPr>
          <p:nvPr/>
        </p:nvCxnSpPr>
        <p:spPr>
          <a:xfrm flipH="1">
            <a:off x="4696045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D46D7A44-E524-425D-9D8F-C93C2FD9064E}"/>
              </a:ext>
            </a:extLst>
          </p:cNvPr>
          <p:cNvCxnSpPr>
            <a:cxnSpLocks/>
          </p:cNvCxnSpPr>
          <p:nvPr/>
        </p:nvCxnSpPr>
        <p:spPr>
          <a:xfrm flipH="1">
            <a:off x="4696046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03DC66FF-A7C5-4AAC-BD45-8BA074F8FF09}"/>
              </a:ext>
            </a:extLst>
          </p:cNvPr>
          <p:cNvCxnSpPr/>
          <p:nvPr/>
        </p:nvCxnSpPr>
        <p:spPr>
          <a:xfrm flipV="1">
            <a:off x="3702270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3DBE8BF9-DF3C-4739-8A64-50AB3EA37AE7}"/>
              </a:ext>
            </a:extLst>
          </p:cNvPr>
          <p:cNvCxnSpPr>
            <a:cxnSpLocks/>
          </p:cNvCxnSpPr>
          <p:nvPr/>
        </p:nvCxnSpPr>
        <p:spPr>
          <a:xfrm flipV="1">
            <a:off x="3705445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C896EDA4-6F65-4C47-A00F-10DDEDD6C6AD}"/>
              </a:ext>
            </a:extLst>
          </p:cNvPr>
          <p:cNvCxnSpPr>
            <a:cxnSpLocks/>
          </p:cNvCxnSpPr>
          <p:nvPr/>
        </p:nvCxnSpPr>
        <p:spPr>
          <a:xfrm flipH="1" flipV="1">
            <a:off x="3729448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04B8F4E8-5494-4BB6-A4C4-62D56435A8AE}"/>
              </a:ext>
            </a:extLst>
          </p:cNvPr>
          <p:cNvCxnSpPr>
            <a:cxnSpLocks/>
          </p:cNvCxnSpPr>
          <p:nvPr/>
        </p:nvCxnSpPr>
        <p:spPr>
          <a:xfrm flipH="1" flipV="1">
            <a:off x="3720742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3369BA12-8B05-4570-BEFE-21C9386C080C}"/>
              </a:ext>
            </a:extLst>
          </p:cNvPr>
          <p:cNvCxnSpPr>
            <a:cxnSpLocks/>
          </p:cNvCxnSpPr>
          <p:nvPr/>
        </p:nvCxnSpPr>
        <p:spPr>
          <a:xfrm flipV="1">
            <a:off x="3733800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C03384C5-A320-4BF6-9B85-7EFCB185CDC8}"/>
              </a:ext>
            </a:extLst>
          </p:cNvPr>
          <p:cNvCxnSpPr>
            <a:cxnSpLocks/>
          </p:cNvCxnSpPr>
          <p:nvPr/>
        </p:nvCxnSpPr>
        <p:spPr>
          <a:xfrm flipV="1">
            <a:off x="3324445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E15D9D9E-F0F3-464E-9807-B4562B18BE1F}"/>
              </a:ext>
            </a:extLst>
          </p:cNvPr>
          <p:cNvCxnSpPr>
            <a:cxnSpLocks/>
          </p:cNvCxnSpPr>
          <p:nvPr/>
        </p:nvCxnSpPr>
        <p:spPr>
          <a:xfrm flipH="1">
            <a:off x="3324445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991AAFE5-7E49-4872-9A0A-2C86BF23F5D2}"/>
              </a:ext>
            </a:extLst>
          </p:cNvPr>
          <p:cNvCxnSpPr>
            <a:cxnSpLocks/>
          </p:cNvCxnSpPr>
          <p:nvPr/>
        </p:nvCxnSpPr>
        <p:spPr>
          <a:xfrm flipH="1">
            <a:off x="3324446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E217CAED-BAA4-472D-835B-41CF5C6DCAD4}"/>
              </a:ext>
            </a:extLst>
          </p:cNvPr>
          <p:cNvCxnSpPr/>
          <p:nvPr/>
        </p:nvCxnSpPr>
        <p:spPr>
          <a:xfrm flipV="1">
            <a:off x="2359025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1741F09C-11A8-4E9A-8FD1-0B65E0BC583C}"/>
              </a:ext>
            </a:extLst>
          </p:cNvPr>
          <p:cNvCxnSpPr>
            <a:cxnSpLocks/>
          </p:cNvCxnSpPr>
          <p:nvPr/>
        </p:nvCxnSpPr>
        <p:spPr>
          <a:xfrm flipV="1">
            <a:off x="2362200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C5B091DB-DD94-4E21-AFAA-DC7C21B1D6E2}"/>
              </a:ext>
            </a:extLst>
          </p:cNvPr>
          <p:cNvCxnSpPr>
            <a:cxnSpLocks/>
          </p:cNvCxnSpPr>
          <p:nvPr/>
        </p:nvCxnSpPr>
        <p:spPr>
          <a:xfrm flipH="1" flipV="1">
            <a:off x="2386203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6619C324-43EF-4185-B79A-F66529CBE10B}"/>
              </a:ext>
            </a:extLst>
          </p:cNvPr>
          <p:cNvCxnSpPr>
            <a:cxnSpLocks/>
          </p:cNvCxnSpPr>
          <p:nvPr/>
        </p:nvCxnSpPr>
        <p:spPr>
          <a:xfrm flipH="1" flipV="1">
            <a:off x="2377497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4FDD9E19-9EC4-45FD-9EE2-75D8583B9839}"/>
              </a:ext>
            </a:extLst>
          </p:cNvPr>
          <p:cNvCxnSpPr>
            <a:cxnSpLocks/>
          </p:cNvCxnSpPr>
          <p:nvPr/>
        </p:nvCxnSpPr>
        <p:spPr>
          <a:xfrm flipV="1">
            <a:off x="2390555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BEAC14DF-E26E-4CD9-8A52-2C999759E340}"/>
              </a:ext>
            </a:extLst>
          </p:cNvPr>
          <p:cNvCxnSpPr>
            <a:cxnSpLocks/>
          </p:cNvCxnSpPr>
          <p:nvPr/>
        </p:nvCxnSpPr>
        <p:spPr>
          <a:xfrm flipV="1">
            <a:off x="1981200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70871159-345B-48FD-A3D3-F90FF9A3732A}"/>
              </a:ext>
            </a:extLst>
          </p:cNvPr>
          <p:cNvCxnSpPr>
            <a:cxnSpLocks/>
          </p:cNvCxnSpPr>
          <p:nvPr/>
        </p:nvCxnSpPr>
        <p:spPr>
          <a:xfrm flipH="1">
            <a:off x="1981200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585F5CB9-A2A3-49F9-8AA0-CBFA6DD4BEDC}"/>
              </a:ext>
            </a:extLst>
          </p:cNvPr>
          <p:cNvCxnSpPr>
            <a:cxnSpLocks/>
          </p:cNvCxnSpPr>
          <p:nvPr/>
        </p:nvCxnSpPr>
        <p:spPr>
          <a:xfrm flipH="1">
            <a:off x="1981201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61C9761-EB91-4C99-899B-40BD1D43F6F0}"/>
              </a:ext>
            </a:extLst>
          </p:cNvPr>
          <p:cNvCxnSpPr/>
          <p:nvPr/>
        </p:nvCxnSpPr>
        <p:spPr>
          <a:xfrm flipV="1">
            <a:off x="987425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373C11A-8CE7-44D7-BB34-CDC2BBF09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D3764-E70E-4EA7-ADF0-4E47A866D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8620" y="1676399"/>
            <a:ext cx="3577088" cy="1600195"/>
          </a:xfrm>
        </p:spPr>
        <p:txBody>
          <a:bodyPr/>
          <a:lstStyle/>
          <a:p>
            <a:r>
              <a:rPr lang="en-US" dirty="0"/>
              <a:t>Route from 01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13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other way to skin the cat?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ADC373-7194-4753-AD2D-64ECDA9C1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97FF8A9-78D3-404B-A7A5-40C74DF0CF5A}"/>
              </a:ext>
            </a:extLst>
          </p:cNvPr>
          <p:cNvCxnSpPr>
            <a:cxnSpLocks/>
          </p:cNvCxnSpPr>
          <p:nvPr/>
        </p:nvCxnSpPr>
        <p:spPr>
          <a:xfrm flipV="1">
            <a:off x="990600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77EC30A-1C9B-4AA9-B629-9CC1A904483A}"/>
              </a:ext>
            </a:extLst>
          </p:cNvPr>
          <p:cNvCxnSpPr>
            <a:cxnSpLocks/>
            <a:endCxn id="43" idx="2"/>
          </p:cNvCxnSpPr>
          <p:nvPr/>
        </p:nvCxnSpPr>
        <p:spPr>
          <a:xfrm flipH="1" flipV="1">
            <a:off x="1014603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503162C3-76BA-40D2-8A02-B8A7A16760B8}"/>
              </a:ext>
            </a:extLst>
          </p:cNvPr>
          <p:cNvSpPr txBox="1"/>
          <p:nvPr/>
        </p:nvSpPr>
        <p:spPr>
          <a:xfrm>
            <a:off x="722868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22B9F23-725D-415F-8412-296AD5A1F064}"/>
              </a:ext>
            </a:extLst>
          </p:cNvPr>
          <p:cNvSpPr txBox="1"/>
          <p:nvPr/>
        </p:nvSpPr>
        <p:spPr>
          <a:xfrm>
            <a:off x="2061754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A0D32D0-BE2B-47E4-8658-3F47F7B9FA74}"/>
              </a:ext>
            </a:extLst>
          </p:cNvPr>
          <p:cNvSpPr txBox="1"/>
          <p:nvPr/>
        </p:nvSpPr>
        <p:spPr>
          <a:xfrm>
            <a:off x="3433354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02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4014A40-7120-405E-BE5B-F2260BDE5C5A}"/>
              </a:ext>
            </a:extLst>
          </p:cNvPr>
          <p:cNvSpPr txBox="1"/>
          <p:nvPr/>
        </p:nvSpPr>
        <p:spPr>
          <a:xfrm>
            <a:off x="4804954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03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9213A01-D188-42EC-95FD-0EBD0295FB3E}"/>
              </a:ext>
            </a:extLst>
          </p:cNvPr>
          <p:cNvSpPr txBox="1"/>
          <p:nvPr/>
        </p:nvSpPr>
        <p:spPr>
          <a:xfrm>
            <a:off x="727220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83F3BB1-C875-4D68-8EA7-347FFB95235C}"/>
              </a:ext>
            </a:extLst>
          </p:cNvPr>
          <p:cNvSpPr txBox="1"/>
          <p:nvPr/>
        </p:nvSpPr>
        <p:spPr>
          <a:xfrm>
            <a:off x="2066106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97D3498-8F95-4114-A561-2AD04BCBFC87}"/>
              </a:ext>
            </a:extLst>
          </p:cNvPr>
          <p:cNvSpPr txBox="1"/>
          <p:nvPr/>
        </p:nvSpPr>
        <p:spPr>
          <a:xfrm>
            <a:off x="3437706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12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5DC6C28-B79F-46F3-A0A4-37DCAB15C4D3}"/>
              </a:ext>
            </a:extLst>
          </p:cNvPr>
          <p:cNvSpPr txBox="1"/>
          <p:nvPr/>
        </p:nvSpPr>
        <p:spPr>
          <a:xfrm>
            <a:off x="4809306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13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07A3E18-B9D2-45B9-8AB1-DEDE4303E829}"/>
              </a:ext>
            </a:extLst>
          </p:cNvPr>
          <p:cNvSpPr txBox="1"/>
          <p:nvPr/>
        </p:nvSpPr>
        <p:spPr>
          <a:xfrm>
            <a:off x="718514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3756372-2071-4054-AB75-60C79C45B9CA}"/>
              </a:ext>
            </a:extLst>
          </p:cNvPr>
          <p:cNvSpPr txBox="1"/>
          <p:nvPr/>
        </p:nvSpPr>
        <p:spPr>
          <a:xfrm>
            <a:off x="2057400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10D39E9-D981-4E44-A44B-7C2F3F72C9F8}"/>
              </a:ext>
            </a:extLst>
          </p:cNvPr>
          <p:cNvSpPr txBox="1"/>
          <p:nvPr/>
        </p:nvSpPr>
        <p:spPr>
          <a:xfrm>
            <a:off x="3429000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5194A3C-E1BF-4007-94EA-B1D8D744E8BE}"/>
              </a:ext>
            </a:extLst>
          </p:cNvPr>
          <p:cNvSpPr txBox="1"/>
          <p:nvPr/>
        </p:nvSpPr>
        <p:spPr>
          <a:xfrm>
            <a:off x="4800600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23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41AE678-28A0-4E06-9318-5E21172B260A}"/>
              </a:ext>
            </a:extLst>
          </p:cNvPr>
          <p:cNvSpPr txBox="1"/>
          <p:nvPr/>
        </p:nvSpPr>
        <p:spPr>
          <a:xfrm>
            <a:off x="727218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13418E5-2BAF-4951-AAD6-5076BEB67626}"/>
              </a:ext>
            </a:extLst>
          </p:cNvPr>
          <p:cNvSpPr txBox="1"/>
          <p:nvPr/>
        </p:nvSpPr>
        <p:spPr>
          <a:xfrm>
            <a:off x="2066104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DA4AFD1-9CC6-4EF1-89C2-ACAB400226F9}"/>
              </a:ext>
            </a:extLst>
          </p:cNvPr>
          <p:cNvSpPr txBox="1"/>
          <p:nvPr/>
        </p:nvSpPr>
        <p:spPr>
          <a:xfrm>
            <a:off x="3437704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32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A53DA7F-7814-4C0C-85FD-06472239FCE9}"/>
              </a:ext>
            </a:extLst>
          </p:cNvPr>
          <p:cNvSpPr txBox="1"/>
          <p:nvPr/>
        </p:nvSpPr>
        <p:spPr>
          <a:xfrm>
            <a:off x="4809304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33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D45BB343-CDE8-4103-BDCA-3DA91C77F7B7}"/>
              </a:ext>
            </a:extLst>
          </p:cNvPr>
          <p:cNvCxnSpPr>
            <a:cxnSpLocks/>
            <a:endCxn id="47" idx="2"/>
          </p:cNvCxnSpPr>
          <p:nvPr/>
        </p:nvCxnSpPr>
        <p:spPr>
          <a:xfrm flipH="1" flipV="1">
            <a:off x="1005897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A7B72B50-9AD6-4AC9-AE0A-6C6CE8BC87D3}"/>
              </a:ext>
            </a:extLst>
          </p:cNvPr>
          <p:cNvCxnSpPr>
            <a:cxnSpLocks/>
          </p:cNvCxnSpPr>
          <p:nvPr/>
        </p:nvCxnSpPr>
        <p:spPr>
          <a:xfrm flipV="1">
            <a:off x="1018955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ABD05F5A-3F64-4C41-BF72-58B840428DDE}"/>
              </a:ext>
            </a:extLst>
          </p:cNvPr>
          <p:cNvCxnSpPr>
            <a:cxnSpLocks/>
          </p:cNvCxnSpPr>
          <p:nvPr/>
        </p:nvCxnSpPr>
        <p:spPr>
          <a:xfrm>
            <a:off x="3998743" y="5216766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925C4F6A-50B7-4FE1-9A27-D26A7003FCC4}"/>
              </a:ext>
            </a:extLst>
          </p:cNvPr>
          <p:cNvCxnSpPr>
            <a:cxnSpLocks/>
          </p:cNvCxnSpPr>
          <p:nvPr/>
        </p:nvCxnSpPr>
        <p:spPr>
          <a:xfrm>
            <a:off x="1297633" y="5216235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D1DB8739-624D-4F88-8006-03F4CBA5C5FF}"/>
              </a:ext>
            </a:extLst>
          </p:cNvPr>
          <p:cNvCxnSpPr>
            <a:cxnSpLocks/>
          </p:cNvCxnSpPr>
          <p:nvPr/>
        </p:nvCxnSpPr>
        <p:spPr>
          <a:xfrm>
            <a:off x="2627815" y="5216238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2800EC72-DACA-4FE6-A8B6-E697465FD414}"/>
              </a:ext>
            </a:extLst>
          </p:cNvPr>
          <p:cNvCxnSpPr>
            <a:cxnSpLocks/>
          </p:cNvCxnSpPr>
          <p:nvPr/>
        </p:nvCxnSpPr>
        <p:spPr>
          <a:xfrm>
            <a:off x="457202" y="5218973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B93EFD72-1520-4DE0-91B6-A287320F9A13}"/>
              </a:ext>
            </a:extLst>
          </p:cNvPr>
          <p:cNvCxnSpPr>
            <a:cxnSpLocks/>
          </p:cNvCxnSpPr>
          <p:nvPr/>
        </p:nvCxnSpPr>
        <p:spPr>
          <a:xfrm flipV="1">
            <a:off x="609600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FE7B237D-729A-44F4-A2AA-C9AFC318E5AE}"/>
              </a:ext>
            </a:extLst>
          </p:cNvPr>
          <p:cNvCxnSpPr>
            <a:cxnSpLocks/>
          </p:cNvCxnSpPr>
          <p:nvPr/>
        </p:nvCxnSpPr>
        <p:spPr>
          <a:xfrm flipH="1">
            <a:off x="609600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EF287097-3ADE-4529-A198-EC712C8DCA1C}"/>
              </a:ext>
            </a:extLst>
          </p:cNvPr>
          <p:cNvCxnSpPr>
            <a:cxnSpLocks/>
          </p:cNvCxnSpPr>
          <p:nvPr/>
        </p:nvCxnSpPr>
        <p:spPr>
          <a:xfrm flipH="1">
            <a:off x="609601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A0E902DD-52CB-44EC-9A36-F403F647EB86}"/>
              </a:ext>
            </a:extLst>
          </p:cNvPr>
          <p:cNvCxnSpPr>
            <a:cxnSpLocks/>
          </p:cNvCxnSpPr>
          <p:nvPr/>
        </p:nvCxnSpPr>
        <p:spPr>
          <a:xfrm flipH="1">
            <a:off x="457201" y="4800600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63742432-36A1-4536-80BF-B51F321D0500}"/>
              </a:ext>
            </a:extLst>
          </p:cNvPr>
          <p:cNvCxnSpPr>
            <a:cxnSpLocks/>
          </p:cNvCxnSpPr>
          <p:nvPr/>
        </p:nvCxnSpPr>
        <p:spPr>
          <a:xfrm flipV="1">
            <a:off x="457200" y="48006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C15152AC-946B-4DD0-B8F1-175CC1695A9E}"/>
              </a:ext>
            </a:extLst>
          </p:cNvPr>
          <p:cNvCxnSpPr>
            <a:cxnSpLocks/>
          </p:cNvCxnSpPr>
          <p:nvPr/>
        </p:nvCxnSpPr>
        <p:spPr>
          <a:xfrm flipV="1">
            <a:off x="5486400" y="48006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79550232-059B-4976-9ED5-3D0EB6A02639}"/>
              </a:ext>
            </a:extLst>
          </p:cNvPr>
          <p:cNvCxnSpPr>
            <a:cxnSpLocks/>
          </p:cNvCxnSpPr>
          <p:nvPr/>
        </p:nvCxnSpPr>
        <p:spPr>
          <a:xfrm>
            <a:off x="3998743" y="4103357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F474E944-3564-4E3A-B12F-8D04F3E6CD05}"/>
              </a:ext>
            </a:extLst>
          </p:cNvPr>
          <p:cNvCxnSpPr>
            <a:cxnSpLocks/>
          </p:cNvCxnSpPr>
          <p:nvPr/>
        </p:nvCxnSpPr>
        <p:spPr>
          <a:xfrm>
            <a:off x="1297633" y="4102826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DA86B892-6392-47B8-B892-4A362C0F7F85}"/>
              </a:ext>
            </a:extLst>
          </p:cNvPr>
          <p:cNvCxnSpPr>
            <a:cxnSpLocks/>
          </p:cNvCxnSpPr>
          <p:nvPr/>
        </p:nvCxnSpPr>
        <p:spPr>
          <a:xfrm>
            <a:off x="2627815" y="4102829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C7759519-D95D-4B8D-92EB-E72CB3778C5F}"/>
              </a:ext>
            </a:extLst>
          </p:cNvPr>
          <p:cNvCxnSpPr>
            <a:cxnSpLocks/>
          </p:cNvCxnSpPr>
          <p:nvPr/>
        </p:nvCxnSpPr>
        <p:spPr>
          <a:xfrm>
            <a:off x="457202" y="4105564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0BBB59DD-253F-48B1-B4B2-3210F870E7EB}"/>
              </a:ext>
            </a:extLst>
          </p:cNvPr>
          <p:cNvCxnSpPr>
            <a:cxnSpLocks/>
          </p:cNvCxnSpPr>
          <p:nvPr/>
        </p:nvCxnSpPr>
        <p:spPr>
          <a:xfrm flipH="1">
            <a:off x="457201" y="3687191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91929C40-DE72-487D-892D-F085159AD62A}"/>
              </a:ext>
            </a:extLst>
          </p:cNvPr>
          <p:cNvCxnSpPr>
            <a:cxnSpLocks/>
          </p:cNvCxnSpPr>
          <p:nvPr/>
        </p:nvCxnSpPr>
        <p:spPr>
          <a:xfrm flipV="1">
            <a:off x="457200" y="3687191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A762343E-8348-48D9-8311-113EAA5D2184}"/>
              </a:ext>
            </a:extLst>
          </p:cNvPr>
          <p:cNvCxnSpPr>
            <a:cxnSpLocks/>
          </p:cNvCxnSpPr>
          <p:nvPr/>
        </p:nvCxnSpPr>
        <p:spPr>
          <a:xfrm flipV="1">
            <a:off x="5486400" y="3687191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2121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4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4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4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4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4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4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4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7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500" fill="hold"/>
                                        <p:tgtEl>
                                          <p:spTgt spid="4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52" dur="500" fill="hold"/>
                                        <p:tgtEl>
                                          <p:spTgt spid="4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4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4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utoUpdateAnimBg="0"/>
      <p:bldP spid="44" grpId="0" autoUpdateAnimBg="0"/>
      <p:bldP spid="45" grpId="0" autoUpdateAnimBg="0"/>
      <p:bldP spid="46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9A36E-6597-4D51-A662-0E79B8F6A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Handshakes to/from </a:t>
            </a:r>
            <a:r>
              <a:rPr lang="en-US" dirty="0" err="1"/>
              <a:t>vEnv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54E22F-08C0-4E3D-95F0-85F2938EB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sp>
        <p:nvSpPr>
          <p:cNvPr id="5" name="Line 9">
            <a:extLst>
              <a:ext uri="{FF2B5EF4-FFF2-40B4-BE49-F238E27FC236}">
                <a16:creationId xmlns:a16="http://schemas.microsoft.com/office/drawing/2014/main" id="{B2FFC29E-E1B8-476E-9EA0-1BD13B0AAC21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867583" y="3645619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Line 7">
            <a:extLst>
              <a:ext uri="{FF2B5EF4-FFF2-40B4-BE49-F238E27FC236}">
                <a16:creationId xmlns:a16="http://schemas.microsoft.com/office/drawing/2014/main" id="{77024646-6B2F-4FAB-AF6E-EF6F5CF3C72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38800" y="24384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9">
            <a:extLst>
              <a:ext uri="{FF2B5EF4-FFF2-40B4-BE49-F238E27FC236}">
                <a16:creationId xmlns:a16="http://schemas.microsoft.com/office/drawing/2014/main" id="{A6375CA7-80F0-476F-946B-A43FE43E48D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441" y="55626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AutoShape 10">
            <a:extLst>
              <a:ext uri="{FF2B5EF4-FFF2-40B4-BE49-F238E27FC236}">
                <a16:creationId xmlns:a16="http://schemas.microsoft.com/office/drawing/2014/main" id="{2A10F70F-E387-4E0A-B035-CA7BEEF200A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841851" y="5289132"/>
            <a:ext cx="1253698" cy="304436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73">
            <a:extLst>
              <a:ext uri="{FF2B5EF4-FFF2-40B4-BE49-F238E27FC236}">
                <a16:creationId xmlns:a16="http://schemas.microsoft.com/office/drawing/2014/main" id="{4E9CF348-A81C-4B23-A69D-5D628C6557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735" y="5886491"/>
            <a:ext cx="120257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vert_ring_in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AutoShape 10">
            <a:extLst>
              <a:ext uri="{FF2B5EF4-FFF2-40B4-BE49-F238E27FC236}">
                <a16:creationId xmlns:a16="http://schemas.microsoft.com/office/drawing/2014/main" id="{84839291-276A-4D20-833F-666FEC2C2408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1154207" y="3699276"/>
            <a:ext cx="1044392" cy="30480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10">
            <a:extLst>
              <a:ext uri="{FF2B5EF4-FFF2-40B4-BE49-F238E27FC236}">
                <a16:creationId xmlns:a16="http://schemas.microsoft.com/office/drawing/2014/main" id="{E3CC66C5-A863-4FB8-B1C7-F6100D44F397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4519449" y="2349701"/>
            <a:ext cx="1347951" cy="255461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" name="Text Box 73">
            <a:extLst>
              <a:ext uri="{FF2B5EF4-FFF2-40B4-BE49-F238E27FC236}">
                <a16:creationId xmlns:a16="http://schemas.microsoft.com/office/drawing/2014/main" id="{99D7E16A-1545-4B38-A809-76C31FAB5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349" y="2780205"/>
            <a:ext cx="130516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vert_ring_out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Line 9">
            <a:extLst>
              <a:ext uri="{FF2B5EF4-FFF2-40B4-BE49-F238E27FC236}">
                <a16:creationId xmlns:a16="http://schemas.microsoft.com/office/drawing/2014/main" id="{DF3666A0-A338-4CC2-A88B-1FEFFA27A96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441" y="2849875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9">
            <a:extLst>
              <a:ext uri="{FF2B5EF4-FFF2-40B4-BE49-F238E27FC236}">
                <a16:creationId xmlns:a16="http://schemas.microsoft.com/office/drawing/2014/main" id="{19C7AA01-0B0D-42D0-B802-0AE2687B789D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2746464" y="288431"/>
            <a:ext cx="0" cy="2514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9">
            <a:extLst>
              <a:ext uri="{FF2B5EF4-FFF2-40B4-BE49-F238E27FC236}">
                <a16:creationId xmlns:a16="http://schemas.microsoft.com/office/drawing/2014/main" id="{F84AB552-5E1A-4691-8E96-7C1211A3A48B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6629400" y="36967"/>
            <a:ext cx="0" cy="2895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Text Box 73">
            <a:extLst>
              <a:ext uri="{FF2B5EF4-FFF2-40B4-BE49-F238E27FC236}">
                <a16:creationId xmlns:a16="http://schemas.microsoft.com/office/drawing/2014/main" id="{A5C6DE32-9BA9-4C53-AC63-D762599E53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8427" y="1140590"/>
            <a:ext cx="142838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hori_ring_out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Text Box 73">
            <a:extLst>
              <a:ext uri="{FF2B5EF4-FFF2-40B4-BE49-F238E27FC236}">
                <a16:creationId xmlns:a16="http://schemas.microsoft.com/office/drawing/2014/main" id="{96F13290-3B3C-42BD-8A48-08F91B595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60879"/>
            <a:ext cx="121379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hori_ring_in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Line 9">
            <a:extLst>
              <a:ext uri="{FF2B5EF4-FFF2-40B4-BE49-F238E27FC236}">
                <a16:creationId xmlns:a16="http://schemas.microsoft.com/office/drawing/2014/main" id="{DF603F7C-506C-4136-977C-45D210C7CFD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7206" y="1982483"/>
            <a:ext cx="0" cy="35112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Text Box 73">
            <a:extLst>
              <a:ext uri="{FF2B5EF4-FFF2-40B4-BE49-F238E27FC236}">
                <a16:creationId xmlns:a16="http://schemas.microsoft.com/office/drawing/2014/main" id="{E0D6B701-C132-47E8-B7E7-4674562F6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599" y="2157547"/>
            <a:ext cx="111662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/>
              <a:t>hori</a:t>
            </a:r>
            <a:r>
              <a:rPr lang="en-US" sz="1600" dirty="0" err="1">
                <a:solidFill>
                  <a:schemeClr val="tx1"/>
                </a:solidFill>
              </a:rPr>
              <a:t>_sel</a:t>
            </a:r>
            <a:r>
              <a:rPr lang="en-US" sz="1600" dirty="0">
                <a:solidFill>
                  <a:schemeClr val="tx1"/>
                </a:solidFill>
              </a:rPr>
              <a:t>_*</a:t>
            </a:r>
          </a:p>
        </p:txBody>
      </p:sp>
      <p:sp>
        <p:nvSpPr>
          <p:cNvPr id="20" name="Text Box 73">
            <a:extLst>
              <a:ext uri="{FF2B5EF4-FFF2-40B4-BE49-F238E27FC236}">
                <a16:creationId xmlns:a16="http://schemas.microsoft.com/office/drawing/2014/main" id="{A1FB30B9-B6F1-4777-919C-8AA047C186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5685" y="4706476"/>
            <a:ext cx="115457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/>
              <a:t>vert</a:t>
            </a:r>
            <a:r>
              <a:rPr lang="en-US" sz="1600" dirty="0" err="1">
                <a:solidFill>
                  <a:schemeClr val="tx1"/>
                </a:solidFill>
              </a:rPr>
              <a:t>_sel</a:t>
            </a:r>
            <a:r>
              <a:rPr lang="en-US" sz="1600" dirty="0">
                <a:solidFill>
                  <a:schemeClr val="tx1"/>
                </a:solidFill>
              </a:rPr>
              <a:t>_*</a:t>
            </a:r>
          </a:p>
        </p:txBody>
      </p:sp>
      <p:sp>
        <p:nvSpPr>
          <p:cNvPr id="21" name="Text Box 73">
            <a:extLst>
              <a:ext uri="{FF2B5EF4-FFF2-40B4-BE49-F238E27FC236}">
                <a16:creationId xmlns:a16="http://schemas.microsoft.com/office/drawing/2014/main" id="{30270E60-A615-40F7-B428-B663DF5D5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6385" y="5895201"/>
            <a:ext cx="143956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toVenv_sel</a:t>
            </a:r>
            <a:r>
              <a:rPr lang="en-US" sz="1600" dirty="0">
                <a:solidFill>
                  <a:schemeClr val="tx1"/>
                </a:solidFill>
              </a:rPr>
              <a:t>_*</a:t>
            </a:r>
          </a:p>
        </p:txBody>
      </p:sp>
      <p:sp>
        <p:nvSpPr>
          <p:cNvPr id="22" name="Line 9">
            <a:extLst>
              <a:ext uri="{FF2B5EF4-FFF2-40B4-BE49-F238E27FC236}">
                <a16:creationId xmlns:a16="http://schemas.microsoft.com/office/drawing/2014/main" id="{9DF5920A-239C-477A-832D-34B17A3DC370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8094085" y="4921332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Text Box 73">
            <a:extLst>
              <a:ext uri="{FF2B5EF4-FFF2-40B4-BE49-F238E27FC236}">
                <a16:creationId xmlns:a16="http://schemas.microsoft.com/office/drawing/2014/main" id="{286BB22F-23C5-4639-88CA-E5095FD791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5161002"/>
            <a:ext cx="129234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data_to_venv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4" name="Line 9">
            <a:extLst>
              <a:ext uri="{FF2B5EF4-FFF2-40B4-BE49-F238E27FC236}">
                <a16:creationId xmlns:a16="http://schemas.microsoft.com/office/drawing/2014/main" id="{3080E684-B4BC-44DC-8675-CCB6D4D7197A}"/>
              </a:ext>
            </a:extLst>
          </p:cNvPr>
          <p:cNvSpPr>
            <a:spLocks noChangeShapeType="1"/>
          </p:cNvSpPr>
          <p:nvPr/>
        </p:nvSpPr>
        <p:spPr bwMode="auto">
          <a:xfrm>
            <a:off x="7522585" y="5853505"/>
            <a:ext cx="0" cy="35112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Line 9">
            <a:extLst>
              <a:ext uri="{FF2B5EF4-FFF2-40B4-BE49-F238E27FC236}">
                <a16:creationId xmlns:a16="http://schemas.microsoft.com/office/drawing/2014/main" id="{315A7B1B-C387-4BA4-97FB-380B0581C11E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25908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Line 9">
            <a:extLst>
              <a:ext uri="{FF2B5EF4-FFF2-40B4-BE49-F238E27FC236}">
                <a16:creationId xmlns:a16="http://schemas.microsoft.com/office/drawing/2014/main" id="{E3212B57-B45E-4AF8-A86C-4FD9AB92EF74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1807039" y="4448667"/>
            <a:ext cx="0" cy="222786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Text Box 73">
            <a:extLst>
              <a:ext uri="{FF2B5EF4-FFF2-40B4-BE49-F238E27FC236}">
                <a16:creationId xmlns:a16="http://schemas.microsoft.com/office/drawing/2014/main" id="{3D1DD1BA-D6E0-42EB-A0A1-4E778B7BB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6577" y="5288655"/>
            <a:ext cx="112414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VRxF_out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8" name="Text Box 73">
            <a:extLst>
              <a:ext uri="{FF2B5EF4-FFF2-40B4-BE49-F238E27FC236}">
                <a16:creationId xmlns:a16="http://schemas.microsoft.com/office/drawing/2014/main" id="{4232E6DC-FE2E-4FC8-B5B0-7825302CBE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3856" y="4752975"/>
            <a:ext cx="10677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HRxF_out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9" name="Text Box 73">
            <a:extLst>
              <a:ext uri="{FF2B5EF4-FFF2-40B4-BE49-F238E27FC236}">
                <a16:creationId xmlns:a16="http://schemas.microsoft.com/office/drawing/2014/main" id="{53FACB2C-8C54-4887-9A54-34FEC2303F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8366" y="5775465"/>
            <a:ext cx="77062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empty</a:t>
            </a:r>
          </a:p>
        </p:txBody>
      </p:sp>
      <p:sp>
        <p:nvSpPr>
          <p:cNvPr id="30" name="Line 9">
            <a:extLst>
              <a:ext uri="{FF2B5EF4-FFF2-40B4-BE49-F238E27FC236}">
                <a16:creationId xmlns:a16="http://schemas.microsoft.com/office/drawing/2014/main" id="{0484706E-78D7-4CD4-8003-5131AE9F2E09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6836236" y="4548956"/>
            <a:ext cx="0" cy="960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Line 9">
            <a:extLst>
              <a:ext uri="{FF2B5EF4-FFF2-40B4-BE49-F238E27FC236}">
                <a16:creationId xmlns:a16="http://schemas.microsoft.com/office/drawing/2014/main" id="{42B9C049-8112-404E-8A64-ADC1D0E9351D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6934840" y="5409561"/>
            <a:ext cx="0" cy="7632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Text Box 73">
            <a:extLst>
              <a:ext uri="{FF2B5EF4-FFF2-40B4-BE49-F238E27FC236}">
                <a16:creationId xmlns:a16="http://schemas.microsoft.com/office/drawing/2014/main" id="{C98BCB60-EC0E-4E11-9385-0789DEE8C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0776" y="3552599"/>
            <a:ext cx="111662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DrvF_out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3" name="Text Box 73">
            <a:extLst>
              <a:ext uri="{FF2B5EF4-FFF2-40B4-BE49-F238E27FC236}">
                <a16:creationId xmlns:a16="http://schemas.microsoft.com/office/drawing/2014/main" id="{B76432B0-B541-4F95-AFA1-17C0656C4E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7869" y="3144377"/>
            <a:ext cx="79153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empty</a:t>
            </a:r>
          </a:p>
        </p:txBody>
      </p:sp>
      <p:sp>
        <p:nvSpPr>
          <p:cNvPr id="34" name="Text Box 73">
            <a:extLst>
              <a:ext uri="{FF2B5EF4-FFF2-40B4-BE49-F238E27FC236}">
                <a16:creationId xmlns:a16="http://schemas.microsoft.com/office/drawing/2014/main" id="{E28EB5C8-B351-450C-833E-38AD82A11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1535" y="2590800"/>
            <a:ext cx="86407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empty</a:t>
            </a:r>
          </a:p>
        </p:txBody>
      </p:sp>
      <p:sp>
        <p:nvSpPr>
          <p:cNvPr id="35" name="Line 9">
            <a:extLst>
              <a:ext uri="{FF2B5EF4-FFF2-40B4-BE49-F238E27FC236}">
                <a16:creationId xmlns:a16="http://schemas.microsoft.com/office/drawing/2014/main" id="{D6DA1600-B65A-4FCA-BD4D-D95C7B36D7D5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2590800"/>
            <a:ext cx="0" cy="3526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Line 9">
            <a:extLst>
              <a:ext uri="{FF2B5EF4-FFF2-40B4-BE49-F238E27FC236}">
                <a16:creationId xmlns:a16="http://schemas.microsoft.com/office/drawing/2014/main" id="{C421F829-0A7F-4F57-ACE8-E77683DAAD12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1333500" y="364997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Line 9">
            <a:extLst>
              <a:ext uri="{FF2B5EF4-FFF2-40B4-BE49-F238E27FC236}">
                <a16:creationId xmlns:a16="http://schemas.microsoft.com/office/drawing/2014/main" id="{4996CB18-47D4-413D-A0B0-16EB370502A5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2033609" y="326897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Text Box 73">
            <a:extLst>
              <a:ext uri="{FF2B5EF4-FFF2-40B4-BE49-F238E27FC236}">
                <a16:creationId xmlns:a16="http://schemas.microsoft.com/office/drawing/2014/main" id="{5FBE5BE7-238E-4CAA-9826-755D5B6BB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0291" y="3552051"/>
            <a:ext cx="155403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data_from_</a:t>
            </a:r>
            <a:r>
              <a:rPr lang="en-US" sz="1600" dirty="0" err="1"/>
              <a:t>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9" name="Line 9">
            <a:extLst>
              <a:ext uri="{FF2B5EF4-FFF2-40B4-BE49-F238E27FC236}">
                <a16:creationId xmlns:a16="http://schemas.microsoft.com/office/drawing/2014/main" id="{9AFCFC4A-00A5-4E83-92BB-9C3CF3E6E3C6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7951107" y="3333078"/>
            <a:ext cx="0" cy="10094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" name="Line 9">
            <a:extLst>
              <a:ext uri="{FF2B5EF4-FFF2-40B4-BE49-F238E27FC236}">
                <a16:creationId xmlns:a16="http://schemas.microsoft.com/office/drawing/2014/main" id="{5BF77803-9031-4E74-A077-BBF099AAE41A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2232950" y="3817324"/>
            <a:ext cx="0" cy="808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" name="Line 9">
            <a:extLst>
              <a:ext uri="{FF2B5EF4-FFF2-40B4-BE49-F238E27FC236}">
                <a16:creationId xmlns:a16="http://schemas.microsoft.com/office/drawing/2014/main" id="{99883A6A-B463-4479-94F9-FCB3239AEB30}"/>
              </a:ext>
            </a:extLst>
          </p:cNvPr>
          <p:cNvSpPr>
            <a:spLocks noChangeShapeType="1"/>
          </p:cNvSpPr>
          <p:nvPr/>
        </p:nvSpPr>
        <p:spPr bwMode="auto">
          <a:xfrm>
            <a:off x="2637100" y="4221473"/>
            <a:ext cx="0" cy="136697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Line 9">
            <a:extLst>
              <a:ext uri="{FF2B5EF4-FFF2-40B4-BE49-F238E27FC236}">
                <a16:creationId xmlns:a16="http://schemas.microsoft.com/office/drawing/2014/main" id="{17A60E03-38F5-4E20-8EF0-E643E1AAB0C4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2590799"/>
            <a:ext cx="0" cy="297179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Line 9">
            <a:extLst>
              <a:ext uri="{FF2B5EF4-FFF2-40B4-BE49-F238E27FC236}">
                <a16:creationId xmlns:a16="http://schemas.microsoft.com/office/drawing/2014/main" id="{FE053B2E-FE17-41B3-95B3-4AC6258AA5A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1149" y="1545730"/>
            <a:ext cx="0" cy="349141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Line 9">
            <a:extLst>
              <a:ext uri="{FF2B5EF4-FFF2-40B4-BE49-F238E27FC236}">
                <a16:creationId xmlns:a16="http://schemas.microsoft.com/office/drawing/2014/main" id="{FA4571EE-AB87-4E3D-8F8B-9C0AFD9179E8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4603218" y="4415058"/>
            <a:ext cx="0" cy="124417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Line 9">
            <a:extLst>
              <a:ext uri="{FF2B5EF4-FFF2-40B4-BE49-F238E27FC236}">
                <a16:creationId xmlns:a16="http://schemas.microsoft.com/office/drawing/2014/main" id="{FAA5DBD3-36FB-4BED-A484-BA79CEDE9A86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4368208" y="2594741"/>
            <a:ext cx="0" cy="75411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Line 9">
            <a:extLst>
              <a:ext uri="{FF2B5EF4-FFF2-40B4-BE49-F238E27FC236}">
                <a16:creationId xmlns:a16="http://schemas.microsoft.com/office/drawing/2014/main" id="{B4B703EC-45C0-44F6-9940-0AA114B14CBA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2590800"/>
            <a:ext cx="0" cy="35512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Line 9">
            <a:extLst>
              <a:ext uri="{FF2B5EF4-FFF2-40B4-BE49-F238E27FC236}">
                <a16:creationId xmlns:a16="http://schemas.microsoft.com/office/drawing/2014/main" id="{9C8F3D26-F445-4732-80E7-7CD8546EE159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5818503" y="3398567"/>
            <a:ext cx="0" cy="85111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" name="Line 7">
            <a:extLst>
              <a:ext uri="{FF2B5EF4-FFF2-40B4-BE49-F238E27FC236}">
                <a16:creationId xmlns:a16="http://schemas.microsoft.com/office/drawing/2014/main" id="{EC8C8A26-5873-44D5-9A11-A1BF7D189A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39786" y="3810000"/>
            <a:ext cx="358372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FA01CFC-62AC-439E-AB8F-286AADE2C0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4060" y="3666250"/>
            <a:ext cx="1238788" cy="31575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Drv</a:t>
            </a:r>
            <a:r>
              <a:rPr lang="en-US" sz="2000" dirty="0">
                <a:solidFill>
                  <a:schemeClr val="tx1"/>
                </a:solidFill>
              </a:rPr>
              <a:t> FIFO</a:t>
            </a:r>
          </a:p>
        </p:txBody>
      </p:sp>
      <p:sp>
        <p:nvSpPr>
          <p:cNvPr id="51" name="Line 9">
            <a:extLst>
              <a:ext uri="{FF2B5EF4-FFF2-40B4-BE49-F238E27FC236}">
                <a16:creationId xmlns:a16="http://schemas.microsoft.com/office/drawing/2014/main" id="{3ED8F0C4-C4AB-4E3D-BF86-F4A5EE461CDE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5650698" y="3901164"/>
            <a:ext cx="0" cy="333156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A39A176-A1B3-4294-86D5-9D06ECBFF2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0970" y="5399249"/>
            <a:ext cx="1124152" cy="31575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VRx</a:t>
            </a:r>
            <a:r>
              <a:rPr lang="en-US" sz="2000" dirty="0">
                <a:solidFill>
                  <a:schemeClr val="tx1"/>
                </a:solidFill>
              </a:rPr>
              <a:t> FIFO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F238A13-DBC3-4E6B-A917-EA2BC49E6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6158" y="4865849"/>
            <a:ext cx="1238787" cy="31575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HRxF</a:t>
            </a:r>
            <a:r>
              <a:rPr lang="en-US" sz="2000" dirty="0">
                <a:solidFill>
                  <a:schemeClr val="tx1"/>
                </a:solidFill>
              </a:rPr>
              <a:t> FIFO</a:t>
            </a:r>
          </a:p>
        </p:txBody>
      </p:sp>
      <p:sp>
        <p:nvSpPr>
          <p:cNvPr id="54" name="Line 9">
            <a:extLst>
              <a:ext uri="{FF2B5EF4-FFF2-40B4-BE49-F238E27FC236}">
                <a16:creationId xmlns:a16="http://schemas.microsoft.com/office/drawing/2014/main" id="{C669D697-12DF-48EF-842F-6F844D8D4152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8103507" y="4347632"/>
            <a:ext cx="0" cy="10094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" name="Text Box 73">
            <a:extLst>
              <a:ext uri="{FF2B5EF4-FFF2-40B4-BE49-F238E27FC236}">
                <a16:creationId xmlns:a16="http://schemas.microsoft.com/office/drawing/2014/main" id="{489CF934-E113-4B7C-A08C-EC09E4D8F2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1730" y="4531776"/>
            <a:ext cx="118974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taking_data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BFE78226-ECED-41D7-B8AC-A3E3CD990C4B}"/>
              </a:ext>
            </a:extLst>
          </p:cNvPr>
          <p:cNvGrpSpPr/>
          <p:nvPr/>
        </p:nvGrpSpPr>
        <p:grpSpPr>
          <a:xfrm>
            <a:off x="4919202" y="1754304"/>
            <a:ext cx="498807" cy="222110"/>
            <a:chOff x="4866948" y="998837"/>
            <a:chExt cx="498807" cy="222110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C15A3149-0ECD-4C42-B1B6-3977A0CABA0D}"/>
                </a:ext>
              </a:extLst>
            </p:cNvPr>
            <p:cNvSpPr/>
            <p:nvPr/>
          </p:nvSpPr>
          <p:spPr>
            <a:xfrm>
              <a:off x="4866948" y="998837"/>
              <a:ext cx="498807" cy="2221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Isosceles Triangle 57">
              <a:extLst>
                <a:ext uri="{FF2B5EF4-FFF2-40B4-BE49-F238E27FC236}">
                  <a16:creationId xmlns:a16="http://schemas.microsoft.com/office/drawing/2014/main" id="{5ADFFDE0-93AA-4474-916E-8E2C6AC3A27F}"/>
                </a:ext>
              </a:extLst>
            </p:cNvPr>
            <p:cNvSpPr/>
            <p:nvPr/>
          </p:nvSpPr>
          <p:spPr>
            <a:xfrm rot="16200000">
              <a:off x="5249090" y="1042695"/>
              <a:ext cx="98935" cy="134395"/>
            </a:xfrm>
            <a:prstGeom prst="triangl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Isosceles Triangle 58">
              <a:extLst>
                <a:ext uri="{FF2B5EF4-FFF2-40B4-BE49-F238E27FC236}">
                  <a16:creationId xmlns:a16="http://schemas.microsoft.com/office/drawing/2014/main" id="{53D431F9-643A-4E6F-8138-D592BC43DE13}"/>
                </a:ext>
              </a:extLst>
            </p:cNvPr>
            <p:cNvSpPr/>
            <p:nvPr/>
          </p:nvSpPr>
          <p:spPr>
            <a:xfrm rot="5400000" flipH="1">
              <a:off x="4885505" y="1042695"/>
              <a:ext cx="98935" cy="134395"/>
            </a:xfrm>
            <a:prstGeom prst="triangl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Line 9">
            <a:extLst>
              <a:ext uri="{FF2B5EF4-FFF2-40B4-BE49-F238E27FC236}">
                <a16:creationId xmlns:a16="http://schemas.microsoft.com/office/drawing/2014/main" id="{3DE7F9BF-31F7-487E-B66C-2B68EBAD95D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2849" y="1469571"/>
            <a:ext cx="0" cy="28491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15A22647-3332-4940-A65C-AC556EEFDEBD}"/>
              </a:ext>
            </a:extLst>
          </p:cNvPr>
          <p:cNvGrpSpPr/>
          <p:nvPr/>
        </p:nvGrpSpPr>
        <p:grpSpPr>
          <a:xfrm rot="5400000">
            <a:off x="786974" y="3752919"/>
            <a:ext cx="498807" cy="222110"/>
            <a:chOff x="4866948" y="998837"/>
            <a:chExt cx="498807" cy="222110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DEDD9561-B8FC-4E13-9788-DFFD9E59AE8A}"/>
                </a:ext>
              </a:extLst>
            </p:cNvPr>
            <p:cNvSpPr/>
            <p:nvPr/>
          </p:nvSpPr>
          <p:spPr>
            <a:xfrm>
              <a:off x="4866948" y="998837"/>
              <a:ext cx="498807" cy="2221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Isosceles Triangle 62">
              <a:extLst>
                <a:ext uri="{FF2B5EF4-FFF2-40B4-BE49-F238E27FC236}">
                  <a16:creationId xmlns:a16="http://schemas.microsoft.com/office/drawing/2014/main" id="{AE135CB4-EEFB-43A2-B07C-DA360151AFEE}"/>
                </a:ext>
              </a:extLst>
            </p:cNvPr>
            <p:cNvSpPr/>
            <p:nvPr/>
          </p:nvSpPr>
          <p:spPr>
            <a:xfrm rot="16200000">
              <a:off x="5249090" y="1042695"/>
              <a:ext cx="98935" cy="134395"/>
            </a:xfrm>
            <a:prstGeom prst="triangl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Isosceles Triangle 63">
              <a:extLst>
                <a:ext uri="{FF2B5EF4-FFF2-40B4-BE49-F238E27FC236}">
                  <a16:creationId xmlns:a16="http://schemas.microsoft.com/office/drawing/2014/main" id="{1AA05210-90D6-4AF8-A1A1-E685C0B7B4D6}"/>
                </a:ext>
              </a:extLst>
            </p:cNvPr>
            <p:cNvSpPr/>
            <p:nvPr/>
          </p:nvSpPr>
          <p:spPr>
            <a:xfrm rot="5400000" flipH="1">
              <a:off x="4885505" y="1042695"/>
              <a:ext cx="98935" cy="134395"/>
            </a:xfrm>
            <a:prstGeom prst="triangl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Line 9">
            <a:extLst>
              <a:ext uri="{FF2B5EF4-FFF2-40B4-BE49-F238E27FC236}">
                <a16:creationId xmlns:a16="http://schemas.microsoft.com/office/drawing/2014/main" id="{144CDF52-791C-47E5-BDCE-F686C543567C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8125276" y="4047182"/>
            <a:ext cx="0" cy="10094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" name="Text Box 73">
            <a:extLst>
              <a:ext uri="{FF2B5EF4-FFF2-40B4-BE49-F238E27FC236}">
                <a16:creationId xmlns:a16="http://schemas.microsoft.com/office/drawing/2014/main" id="{A10CFF79-E4A9-4E78-B594-FFC2B1830D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8301" y="4231326"/>
            <a:ext cx="190262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data_avail_for_venv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7" name="Text Box 73">
            <a:extLst>
              <a:ext uri="{FF2B5EF4-FFF2-40B4-BE49-F238E27FC236}">
                <a16:creationId xmlns:a16="http://schemas.microsoft.com/office/drawing/2014/main" id="{34721233-E54F-48A0-8A94-455D04F7B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3919" y="3242846"/>
            <a:ext cx="255668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can_accept_data_from_</a:t>
            </a:r>
            <a:r>
              <a:rPr lang="en-US" sz="1600" dirty="0" err="1"/>
              <a:t>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8" name="Line 9">
            <a:extLst>
              <a:ext uri="{FF2B5EF4-FFF2-40B4-BE49-F238E27FC236}">
                <a16:creationId xmlns:a16="http://schemas.microsoft.com/office/drawing/2014/main" id="{628B0144-A55D-4664-BAE8-A0F823002BBF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8043113" y="3158720"/>
            <a:ext cx="0" cy="7632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3895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53F2F-6C91-4B34-90DF-6CCA57D32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Mux prioritization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8062A-135B-4867-999E-5F3F46378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vert_sel_pass</a:t>
            </a:r>
            <a:r>
              <a:rPr lang="en-US" dirty="0"/>
              <a:t>: highest priority; probably the oldest. And where else could it easily go?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vert_sel_me</a:t>
            </a:r>
            <a:r>
              <a:rPr lang="en-US" dirty="0"/>
              <a:t>: next highest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vert_sel_empty</a:t>
            </a:r>
            <a:r>
              <a:rPr lang="en-US" dirty="0"/>
              <a:t>: if there’s nothing else to drive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hori_sel_pass</a:t>
            </a:r>
            <a:r>
              <a:rPr lang="en-US" dirty="0"/>
              <a:t>: ditto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hori_sel_turn</a:t>
            </a:r>
            <a:r>
              <a:rPr lang="en-US" dirty="0"/>
              <a:t>: probably still older than 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hori_sel_me</a:t>
            </a:r>
            <a:r>
              <a:rPr lang="en-US" dirty="0"/>
              <a:t>: ditto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hori_sel_empty</a:t>
            </a:r>
            <a:r>
              <a:rPr lang="en-US" dirty="0"/>
              <a:t>: ditto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1C7678-3580-43EB-A318-2DD7AC20A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</p:spTree>
    <p:extLst>
      <p:ext uri="{BB962C8B-B14F-4D97-AF65-F5344CB8AC3E}">
        <p14:creationId xmlns:p14="http://schemas.microsoft.com/office/powerpoint/2010/main" val="2822596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73FC8853-C13E-4696-A0D0-11EF04CCC734}"/>
              </a:ext>
            </a:extLst>
          </p:cNvPr>
          <p:cNvCxnSpPr>
            <a:cxnSpLocks/>
          </p:cNvCxnSpPr>
          <p:nvPr/>
        </p:nvCxnSpPr>
        <p:spPr>
          <a:xfrm flipH="1">
            <a:off x="5294744" y="1941944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48507B72-1E15-42C4-AA35-E318121D8451}"/>
              </a:ext>
            </a:extLst>
          </p:cNvPr>
          <p:cNvCxnSpPr>
            <a:cxnSpLocks/>
          </p:cNvCxnSpPr>
          <p:nvPr/>
        </p:nvCxnSpPr>
        <p:spPr>
          <a:xfrm>
            <a:off x="3998743" y="1940166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E4B1E3A8-3AEC-446D-81AB-A7CD4FDF0DBB}"/>
              </a:ext>
            </a:extLst>
          </p:cNvPr>
          <p:cNvCxnSpPr>
            <a:cxnSpLocks/>
          </p:cNvCxnSpPr>
          <p:nvPr/>
        </p:nvCxnSpPr>
        <p:spPr>
          <a:xfrm>
            <a:off x="1297633" y="1939635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F926B32D-E6F2-44FD-8612-2ED65C48FB07}"/>
              </a:ext>
            </a:extLst>
          </p:cNvPr>
          <p:cNvCxnSpPr>
            <a:cxnSpLocks/>
          </p:cNvCxnSpPr>
          <p:nvPr/>
        </p:nvCxnSpPr>
        <p:spPr>
          <a:xfrm>
            <a:off x="2627815" y="1939638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63A1EAFA-288B-4D82-9F74-772D57197A80}"/>
              </a:ext>
            </a:extLst>
          </p:cNvPr>
          <p:cNvCxnSpPr>
            <a:cxnSpLocks/>
          </p:cNvCxnSpPr>
          <p:nvPr/>
        </p:nvCxnSpPr>
        <p:spPr>
          <a:xfrm>
            <a:off x="457202" y="1942373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9A932E87-15E3-42E3-A4CF-DB2AA79FB4CA}"/>
              </a:ext>
            </a:extLst>
          </p:cNvPr>
          <p:cNvCxnSpPr>
            <a:cxnSpLocks/>
          </p:cNvCxnSpPr>
          <p:nvPr/>
        </p:nvCxnSpPr>
        <p:spPr>
          <a:xfrm flipH="1">
            <a:off x="457201" y="1524000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D5B17892-95AA-4F6C-9DDB-1B7E56FAD1E2}"/>
              </a:ext>
            </a:extLst>
          </p:cNvPr>
          <p:cNvCxnSpPr>
            <a:cxnSpLocks/>
          </p:cNvCxnSpPr>
          <p:nvPr/>
        </p:nvCxnSpPr>
        <p:spPr>
          <a:xfrm flipV="1">
            <a:off x="457200" y="15240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FE385E9D-CC5D-464D-9C89-E7F4752F70B7}"/>
              </a:ext>
            </a:extLst>
          </p:cNvPr>
          <p:cNvCxnSpPr>
            <a:cxnSpLocks/>
          </p:cNvCxnSpPr>
          <p:nvPr/>
        </p:nvCxnSpPr>
        <p:spPr>
          <a:xfrm flipV="1">
            <a:off x="5486400" y="15240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873E5C2A-23DC-4D73-B3E4-4C5B4D400656}"/>
              </a:ext>
            </a:extLst>
          </p:cNvPr>
          <p:cNvCxnSpPr>
            <a:cxnSpLocks/>
          </p:cNvCxnSpPr>
          <p:nvPr/>
        </p:nvCxnSpPr>
        <p:spPr>
          <a:xfrm flipH="1">
            <a:off x="5294744" y="2971371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8A2B0CDB-350B-46DC-91D1-288329F2C5D1}"/>
              </a:ext>
            </a:extLst>
          </p:cNvPr>
          <p:cNvCxnSpPr>
            <a:cxnSpLocks/>
          </p:cNvCxnSpPr>
          <p:nvPr/>
        </p:nvCxnSpPr>
        <p:spPr>
          <a:xfrm>
            <a:off x="3998743" y="2969593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9B232567-7FFC-46C6-8F27-2EF07725488B}"/>
              </a:ext>
            </a:extLst>
          </p:cNvPr>
          <p:cNvCxnSpPr>
            <a:cxnSpLocks/>
          </p:cNvCxnSpPr>
          <p:nvPr/>
        </p:nvCxnSpPr>
        <p:spPr>
          <a:xfrm>
            <a:off x="1297633" y="2969062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9B9A561B-63AD-40C8-9661-A783B23B2F98}"/>
              </a:ext>
            </a:extLst>
          </p:cNvPr>
          <p:cNvCxnSpPr>
            <a:cxnSpLocks/>
          </p:cNvCxnSpPr>
          <p:nvPr/>
        </p:nvCxnSpPr>
        <p:spPr>
          <a:xfrm>
            <a:off x="2627815" y="2969065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EC878FDD-5D90-4658-BFDE-FC6DFEC8E6C8}"/>
              </a:ext>
            </a:extLst>
          </p:cNvPr>
          <p:cNvCxnSpPr>
            <a:cxnSpLocks/>
          </p:cNvCxnSpPr>
          <p:nvPr/>
        </p:nvCxnSpPr>
        <p:spPr>
          <a:xfrm>
            <a:off x="457202" y="2971800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15155DD2-E2BA-4E9C-9B76-B0D6DF87D093}"/>
              </a:ext>
            </a:extLst>
          </p:cNvPr>
          <p:cNvCxnSpPr>
            <a:cxnSpLocks/>
          </p:cNvCxnSpPr>
          <p:nvPr/>
        </p:nvCxnSpPr>
        <p:spPr>
          <a:xfrm flipH="1">
            <a:off x="457201" y="2553427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DA6A9740-E5FB-44CD-AF91-343771FD1271}"/>
              </a:ext>
            </a:extLst>
          </p:cNvPr>
          <p:cNvCxnSpPr>
            <a:cxnSpLocks/>
          </p:cNvCxnSpPr>
          <p:nvPr/>
        </p:nvCxnSpPr>
        <p:spPr>
          <a:xfrm flipV="1">
            <a:off x="457200" y="2553427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CBD3134D-F278-4801-9283-05042B37C372}"/>
              </a:ext>
            </a:extLst>
          </p:cNvPr>
          <p:cNvCxnSpPr>
            <a:cxnSpLocks/>
          </p:cNvCxnSpPr>
          <p:nvPr/>
        </p:nvCxnSpPr>
        <p:spPr>
          <a:xfrm flipV="1">
            <a:off x="5486400" y="2553427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2E3B3D66-44EF-4254-B34C-793D4926197C}"/>
              </a:ext>
            </a:extLst>
          </p:cNvPr>
          <p:cNvCxnSpPr>
            <a:cxnSpLocks/>
          </p:cNvCxnSpPr>
          <p:nvPr/>
        </p:nvCxnSpPr>
        <p:spPr>
          <a:xfrm flipH="1">
            <a:off x="5294744" y="4105135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50B2037D-D099-4209-B854-72FD4ECEB03A}"/>
              </a:ext>
            </a:extLst>
          </p:cNvPr>
          <p:cNvCxnSpPr>
            <a:cxnSpLocks/>
          </p:cNvCxnSpPr>
          <p:nvPr/>
        </p:nvCxnSpPr>
        <p:spPr>
          <a:xfrm flipH="1">
            <a:off x="5294744" y="5218544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5AB93A2A-D60C-46AC-BB02-03FB742B31B5}"/>
              </a:ext>
            </a:extLst>
          </p:cNvPr>
          <p:cNvCxnSpPr/>
          <p:nvPr/>
        </p:nvCxnSpPr>
        <p:spPr>
          <a:xfrm flipV="1">
            <a:off x="5073870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71878902-2B68-4236-8F37-C7E4B39B9A45}"/>
              </a:ext>
            </a:extLst>
          </p:cNvPr>
          <p:cNvCxnSpPr>
            <a:cxnSpLocks/>
          </p:cNvCxnSpPr>
          <p:nvPr/>
        </p:nvCxnSpPr>
        <p:spPr>
          <a:xfrm flipV="1">
            <a:off x="5077045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EDF9FD2E-2D98-41E4-B325-3750CD80C8C9}"/>
              </a:ext>
            </a:extLst>
          </p:cNvPr>
          <p:cNvCxnSpPr>
            <a:cxnSpLocks/>
          </p:cNvCxnSpPr>
          <p:nvPr/>
        </p:nvCxnSpPr>
        <p:spPr>
          <a:xfrm flipH="1" flipV="1">
            <a:off x="5101048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650765D2-BEAE-48C8-B88B-6110EE26CF08}"/>
              </a:ext>
            </a:extLst>
          </p:cNvPr>
          <p:cNvCxnSpPr>
            <a:cxnSpLocks/>
          </p:cNvCxnSpPr>
          <p:nvPr/>
        </p:nvCxnSpPr>
        <p:spPr>
          <a:xfrm flipH="1" flipV="1">
            <a:off x="5092342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A0CE352B-A8E3-47D1-8F04-A899E36936CF}"/>
              </a:ext>
            </a:extLst>
          </p:cNvPr>
          <p:cNvCxnSpPr>
            <a:cxnSpLocks/>
          </p:cNvCxnSpPr>
          <p:nvPr/>
        </p:nvCxnSpPr>
        <p:spPr>
          <a:xfrm flipV="1">
            <a:off x="5105400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44853198-83DA-4D0C-B588-099DBBC00102}"/>
              </a:ext>
            </a:extLst>
          </p:cNvPr>
          <p:cNvCxnSpPr>
            <a:cxnSpLocks/>
          </p:cNvCxnSpPr>
          <p:nvPr/>
        </p:nvCxnSpPr>
        <p:spPr>
          <a:xfrm flipV="1">
            <a:off x="4696045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8CA4961B-058A-42AC-B81D-146770D61684}"/>
              </a:ext>
            </a:extLst>
          </p:cNvPr>
          <p:cNvCxnSpPr>
            <a:cxnSpLocks/>
          </p:cNvCxnSpPr>
          <p:nvPr/>
        </p:nvCxnSpPr>
        <p:spPr>
          <a:xfrm flipH="1">
            <a:off x="4696045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D46D7A44-E524-425D-9D8F-C93C2FD9064E}"/>
              </a:ext>
            </a:extLst>
          </p:cNvPr>
          <p:cNvCxnSpPr>
            <a:cxnSpLocks/>
          </p:cNvCxnSpPr>
          <p:nvPr/>
        </p:nvCxnSpPr>
        <p:spPr>
          <a:xfrm flipH="1">
            <a:off x="4696046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03DC66FF-A7C5-4AAC-BD45-8BA074F8FF09}"/>
              </a:ext>
            </a:extLst>
          </p:cNvPr>
          <p:cNvCxnSpPr/>
          <p:nvPr/>
        </p:nvCxnSpPr>
        <p:spPr>
          <a:xfrm flipV="1">
            <a:off x="3702270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3DBE8BF9-DF3C-4739-8A64-50AB3EA37AE7}"/>
              </a:ext>
            </a:extLst>
          </p:cNvPr>
          <p:cNvCxnSpPr>
            <a:cxnSpLocks/>
          </p:cNvCxnSpPr>
          <p:nvPr/>
        </p:nvCxnSpPr>
        <p:spPr>
          <a:xfrm flipV="1">
            <a:off x="3705445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C896EDA4-6F65-4C47-A00F-10DDEDD6C6AD}"/>
              </a:ext>
            </a:extLst>
          </p:cNvPr>
          <p:cNvCxnSpPr>
            <a:cxnSpLocks/>
          </p:cNvCxnSpPr>
          <p:nvPr/>
        </p:nvCxnSpPr>
        <p:spPr>
          <a:xfrm flipH="1" flipV="1">
            <a:off x="3729448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04B8F4E8-5494-4BB6-A4C4-62D56435A8AE}"/>
              </a:ext>
            </a:extLst>
          </p:cNvPr>
          <p:cNvCxnSpPr>
            <a:cxnSpLocks/>
          </p:cNvCxnSpPr>
          <p:nvPr/>
        </p:nvCxnSpPr>
        <p:spPr>
          <a:xfrm flipH="1" flipV="1">
            <a:off x="3720742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3369BA12-8B05-4570-BEFE-21C9386C080C}"/>
              </a:ext>
            </a:extLst>
          </p:cNvPr>
          <p:cNvCxnSpPr>
            <a:cxnSpLocks/>
          </p:cNvCxnSpPr>
          <p:nvPr/>
        </p:nvCxnSpPr>
        <p:spPr>
          <a:xfrm flipV="1">
            <a:off x="3733800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C03384C5-A320-4BF6-9B85-7EFCB185CDC8}"/>
              </a:ext>
            </a:extLst>
          </p:cNvPr>
          <p:cNvCxnSpPr>
            <a:cxnSpLocks/>
          </p:cNvCxnSpPr>
          <p:nvPr/>
        </p:nvCxnSpPr>
        <p:spPr>
          <a:xfrm flipV="1">
            <a:off x="3324445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E15D9D9E-F0F3-464E-9807-B4562B18BE1F}"/>
              </a:ext>
            </a:extLst>
          </p:cNvPr>
          <p:cNvCxnSpPr>
            <a:cxnSpLocks/>
          </p:cNvCxnSpPr>
          <p:nvPr/>
        </p:nvCxnSpPr>
        <p:spPr>
          <a:xfrm flipH="1">
            <a:off x="3324445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991AAFE5-7E49-4872-9A0A-2C86BF23F5D2}"/>
              </a:ext>
            </a:extLst>
          </p:cNvPr>
          <p:cNvCxnSpPr>
            <a:cxnSpLocks/>
          </p:cNvCxnSpPr>
          <p:nvPr/>
        </p:nvCxnSpPr>
        <p:spPr>
          <a:xfrm flipH="1">
            <a:off x="3324446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E217CAED-BAA4-472D-835B-41CF5C6DCAD4}"/>
              </a:ext>
            </a:extLst>
          </p:cNvPr>
          <p:cNvCxnSpPr/>
          <p:nvPr/>
        </p:nvCxnSpPr>
        <p:spPr>
          <a:xfrm flipV="1">
            <a:off x="2359025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1741F09C-11A8-4E9A-8FD1-0B65E0BC583C}"/>
              </a:ext>
            </a:extLst>
          </p:cNvPr>
          <p:cNvCxnSpPr>
            <a:cxnSpLocks/>
          </p:cNvCxnSpPr>
          <p:nvPr/>
        </p:nvCxnSpPr>
        <p:spPr>
          <a:xfrm flipV="1">
            <a:off x="2362200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C5B091DB-DD94-4E21-AFAA-DC7C21B1D6E2}"/>
              </a:ext>
            </a:extLst>
          </p:cNvPr>
          <p:cNvCxnSpPr>
            <a:cxnSpLocks/>
          </p:cNvCxnSpPr>
          <p:nvPr/>
        </p:nvCxnSpPr>
        <p:spPr>
          <a:xfrm flipH="1" flipV="1">
            <a:off x="2386203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6619C324-43EF-4185-B79A-F66529CBE10B}"/>
              </a:ext>
            </a:extLst>
          </p:cNvPr>
          <p:cNvCxnSpPr>
            <a:cxnSpLocks/>
          </p:cNvCxnSpPr>
          <p:nvPr/>
        </p:nvCxnSpPr>
        <p:spPr>
          <a:xfrm flipH="1" flipV="1">
            <a:off x="2377497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4FDD9E19-9EC4-45FD-9EE2-75D8583B9839}"/>
              </a:ext>
            </a:extLst>
          </p:cNvPr>
          <p:cNvCxnSpPr>
            <a:cxnSpLocks/>
          </p:cNvCxnSpPr>
          <p:nvPr/>
        </p:nvCxnSpPr>
        <p:spPr>
          <a:xfrm flipV="1">
            <a:off x="2390555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BEAC14DF-E26E-4CD9-8A52-2C999759E340}"/>
              </a:ext>
            </a:extLst>
          </p:cNvPr>
          <p:cNvCxnSpPr>
            <a:cxnSpLocks/>
          </p:cNvCxnSpPr>
          <p:nvPr/>
        </p:nvCxnSpPr>
        <p:spPr>
          <a:xfrm flipV="1">
            <a:off x="1981200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70871159-345B-48FD-A3D3-F90FF9A3732A}"/>
              </a:ext>
            </a:extLst>
          </p:cNvPr>
          <p:cNvCxnSpPr>
            <a:cxnSpLocks/>
          </p:cNvCxnSpPr>
          <p:nvPr/>
        </p:nvCxnSpPr>
        <p:spPr>
          <a:xfrm flipH="1">
            <a:off x="1981200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585F5CB9-A2A3-49F9-8AA0-CBFA6DD4BEDC}"/>
              </a:ext>
            </a:extLst>
          </p:cNvPr>
          <p:cNvCxnSpPr>
            <a:cxnSpLocks/>
          </p:cNvCxnSpPr>
          <p:nvPr/>
        </p:nvCxnSpPr>
        <p:spPr>
          <a:xfrm flipH="1">
            <a:off x="1981201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61C9761-EB91-4C99-899B-40BD1D43F6F0}"/>
              </a:ext>
            </a:extLst>
          </p:cNvPr>
          <p:cNvCxnSpPr/>
          <p:nvPr/>
        </p:nvCxnSpPr>
        <p:spPr>
          <a:xfrm flipV="1">
            <a:off x="987425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373C11A-8CE7-44D7-BB34-CDC2BBF09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D3764-E70E-4EA7-ADF0-4E47A866D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8620" y="1676399"/>
            <a:ext cx="3577088" cy="3303063"/>
          </a:xfrm>
        </p:spPr>
        <p:txBody>
          <a:bodyPr/>
          <a:lstStyle/>
          <a:p>
            <a:r>
              <a:rPr lang="en-US" dirty="0"/>
              <a:t>Route from 01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13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other way to skin the cat?</a:t>
            </a:r>
          </a:p>
          <a:p>
            <a:pPr lvl="1">
              <a:spcBef>
                <a:spcPts val="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Vertical-first or horizontal-first</a:t>
            </a:r>
          </a:p>
          <a:p>
            <a:pPr lvl="1">
              <a:spcBef>
                <a:spcPts val="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even zig-zag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are fine; we’ll choose vertical-first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ADC373-7194-4753-AD2D-64ECDA9C1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97FF8A9-78D3-404B-A7A5-40C74DF0CF5A}"/>
              </a:ext>
            </a:extLst>
          </p:cNvPr>
          <p:cNvCxnSpPr>
            <a:cxnSpLocks/>
          </p:cNvCxnSpPr>
          <p:nvPr/>
        </p:nvCxnSpPr>
        <p:spPr>
          <a:xfrm flipV="1">
            <a:off x="990600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77EC30A-1C9B-4AA9-B629-9CC1A904483A}"/>
              </a:ext>
            </a:extLst>
          </p:cNvPr>
          <p:cNvCxnSpPr>
            <a:cxnSpLocks/>
            <a:endCxn id="43" idx="2"/>
          </p:cNvCxnSpPr>
          <p:nvPr/>
        </p:nvCxnSpPr>
        <p:spPr>
          <a:xfrm flipH="1" flipV="1">
            <a:off x="1014603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503162C3-76BA-40D2-8A02-B8A7A16760B8}"/>
              </a:ext>
            </a:extLst>
          </p:cNvPr>
          <p:cNvSpPr txBox="1"/>
          <p:nvPr/>
        </p:nvSpPr>
        <p:spPr>
          <a:xfrm>
            <a:off x="722868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22B9F23-725D-415F-8412-296AD5A1F064}"/>
              </a:ext>
            </a:extLst>
          </p:cNvPr>
          <p:cNvSpPr txBox="1"/>
          <p:nvPr/>
        </p:nvSpPr>
        <p:spPr>
          <a:xfrm>
            <a:off x="2061754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A0D32D0-BE2B-47E4-8658-3F47F7B9FA74}"/>
              </a:ext>
            </a:extLst>
          </p:cNvPr>
          <p:cNvSpPr txBox="1"/>
          <p:nvPr/>
        </p:nvSpPr>
        <p:spPr>
          <a:xfrm>
            <a:off x="3433354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02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4014A40-7120-405E-BE5B-F2260BDE5C5A}"/>
              </a:ext>
            </a:extLst>
          </p:cNvPr>
          <p:cNvSpPr txBox="1"/>
          <p:nvPr/>
        </p:nvSpPr>
        <p:spPr>
          <a:xfrm>
            <a:off x="4804954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03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9213A01-D188-42EC-95FD-0EBD0295FB3E}"/>
              </a:ext>
            </a:extLst>
          </p:cNvPr>
          <p:cNvSpPr txBox="1"/>
          <p:nvPr/>
        </p:nvSpPr>
        <p:spPr>
          <a:xfrm>
            <a:off x="727220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83F3BB1-C875-4D68-8EA7-347FFB95235C}"/>
              </a:ext>
            </a:extLst>
          </p:cNvPr>
          <p:cNvSpPr txBox="1"/>
          <p:nvPr/>
        </p:nvSpPr>
        <p:spPr>
          <a:xfrm>
            <a:off x="2066106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97D3498-8F95-4114-A561-2AD04BCBFC87}"/>
              </a:ext>
            </a:extLst>
          </p:cNvPr>
          <p:cNvSpPr txBox="1"/>
          <p:nvPr/>
        </p:nvSpPr>
        <p:spPr>
          <a:xfrm>
            <a:off x="3437706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12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5DC6C28-B79F-46F3-A0A4-37DCAB15C4D3}"/>
              </a:ext>
            </a:extLst>
          </p:cNvPr>
          <p:cNvSpPr txBox="1"/>
          <p:nvPr/>
        </p:nvSpPr>
        <p:spPr>
          <a:xfrm>
            <a:off x="4809306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13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07A3E18-B9D2-45B9-8AB1-DEDE4303E829}"/>
              </a:ext>
            </a:extLst>
          </p:cNvPr>
          <p:cNvSpPr txBox="1"/>
          <p:nvPr/>
        </p:nvSpPr>
        <p:spPr>
          <a:xfrm>
            <a:off x="718514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3756372-2071-4054-AB75-60C79C45B9CA}"/>
              </a:ext>
            </a:extLst>
          </p:cNvPr>
          <p:cNvSpPr txBox="1"/>
          <p:nvPr/>
        </p:nvSpPr>
        <p:spPr>
          <a:xfrm>
            <a:off x="2057400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10D39E9-D981-4E44-A44B-7C2F3F72C9F8}"/>
              </a:ext>
            </a:extLst>
          </p:cNvPr>
          <p:cNvSpPr txBox="1"/>
          <p:nvPr/>
        </p:nvSpPr>
        <p:spPr>
          <a:xfrm>
            <a:off x="3429000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5194A3C-E1BF-4007-94EA-B1D8D744E8BE}"/>
              </a:ext>
            </a:extLst>
          </p:cNvPr>
          <p:cNvSpPr txBox="1"/>
          <p:nvPr/>
        </p:nvSpPr>
        <p:spPr>
          <a:xfrm>
            <a:off x="4800600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23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41AE678-28A0-4E06-9318-5E21172B260A}"/>
              </a:ext>
            </a:extLst>
          </p:cNvPr>
          <p:cNvSpPr txBox="1"/>
          <p:nvPr/>
        </p:nvSpPr>
        <p:spPr>
          <a:xfrm>
            <a:off x="727218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13418E5-2BAF-4951-AAD6-5076BEB67626}"/>
              </a:ext>
            </a:extLst>
          </p:cNvPr>
          <p:cNvSpPr txBox="1"/>
          <p:nvPr/>
        </p:nvSpPr>
        <p:spPr>
          <a:xfrm>
            <a:off x="2066104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DA4AFD1-9CC6-4EF1-89C2-ACAB400226F9}"/>
              </a:ext>
            </a:extLst>
          </p:cNvPr>
          <p:cNvSpPr txBox="1"/>
          <p:nvPr/>
        </p:nvSpPr>
        <p:spPr>
          <a:xfrm>
            <a:off x="3437704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32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A53DA7F-7814-4C0C-85FD-06472239FCE9}"/>
              </a:ext>
            </a:extLst>
          </p:cNvPr>
          <p:cNvSpPr txBox="1"/>
          <p:nvPr/>
        </p:nvSpPr>
        <p:spPr>
          <a:xfrm>
            <a:off x="4809304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33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D45BB343-CDE8-4103-BDCA-3DA91C77F7B7}"/>
              </a:ext>
            </a:extLst>
          </p:cNvPr>
          <p:cNvCxnSpPr>
            <a:cxnSpLocks/>
            <a:endCxn id="47" idx="2"/>
          </p:cNvCxnSpPr>
          <p:nvPr/>
        </p:nvCxnSpPr>
        <p:spPr>
          <a:xfrm flipH="1" flipV="1">
            <a:off x="1005897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A7B72B50-9AD6-4AC9-AE0A-6C6CE8BC87D3}"/>
              </a:ext>
            </a:extLst>
          </p:cNvPr>
          <p:cNvCxnSpPr>
            <a:cxnSpLocks/>
          </p:cNvCxnSpPr>
          <p:nvPr/>
        </p:nvCxnSpPr>
        <p:spPr>
          <a:xfrm flipV="1">
            <a:off x="1018955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ABD05F5A-3F64-4C41-BF72-58B840428DDE}"/>
              </a:ext>
            </a:extLst>
          </p:cNvPr>
          <p:cNvCxnSpPr>
            <a:cxnSpLocks/>
          </p:cNvCxnSpPr>
          <p:nvPr/>
        </p:nvCxnSpPr>
        <p:spPr>
          <a:xfrm>
            <a:off x="3998743" y="5216766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925C4F6A-50B7-4FE1-9A27-D26A7003FCC4}"/>
              </a:ext>
            </a:extLst>
          </p:cNvPr>
          <p:cNvCxnSpPr>
            <a:cxnSpLocks/>
          </p:cNvCxnSpPr>
          <p:nvPr/>
        </p:nvCxnSpPr>
        <p:spPr>
          <a:xfrm>
            <a:off x="1297633" y="5216235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D1DB8739-624D-4F88-8006-03F4CBA5C5FF}"/>
              </a:ext>
            </a:extLst>
          </p:cNvPr>
          <p:cNvCxnSpPr>
            <a:cxnSpLocks/>
          </p:cNvCxnSpPr>
          <p:nvPr/>
        </p:nvCxnSpPr>
        <p:spPr>
          <a:xfrm>
            <a:off x="2627815" y="5216238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2800EC72-DACA-4FE6-A8B6-E697465FD414}"/>
              </a:ext>
            </a:extLst>
          </p:cNvPr>
          <p:cNvCxnSpPr>
            <a:cxnSpLocks/>
          </p:cNvCxnSpPr>
          <p:nvPr/>
        </p:nvCxnSpPr>
        <p:spPr>
          <a:xfrm>
            <a:off x="457202" y="5218973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B93EFD72-1520-4DE0-91B6-A287320F9A13}"/>
              </a:ext>
            </a:extLst>
          </p:cNvPr>
          <p:cNvCxnSpPr>
            <a:cxnSpLocks/>
          </p:cNvCxnSpPr>
          <p:nvPr/>
        </p:nvCxnSpPr>
        <p:spPr>
          <a:xfrm flipV="1">
            <a:off x="609600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FE7B237D-729A-44F4-A2AA-C9AFC318E5AE}"/>
              </a:ext>
            </a:extLst>
          </p:cNvPr>
          <p:cNvCxnSpPr>
            <a:cxnSpLocks/>
          </p:cNvCxnSpPr>
          <p:nvPr/>
        </p:nvCxnSpPr>
        <p:spPr>
          <a:xfrm flipH="1">
            <a:off x="609600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EF287097-3ADE-4529-A198-EC712C8DCA1C}"/>
              </a:ext>
            </a:extLst>
          </p:cNvPr>
          <p:cNvCxnSpPr>
            <a:cxnSpLocks/>
          </p:cNvCxnSpPr>
          <p:nvPr/>
        </p:nvCxnSpPr>
        <p:spPr>
          <a:xfrm flipH="1">
            <a:off x="609601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A0E902DD-52CB-44EC-9A36-F403F647EB86}"/>
              </a:ext>
            </a:extLst>
          </p:cNvPr>
          <p:cNvCxnSpPr>
            <a:cxnSpLocks/>
          </p:cNvCxnSpPr>
          <p:nvPr/>
        </p:nvCxnSpPr>
        <p:spPr>
          <a:xfrm flipH="1">
            <a:off x="457201" y="4800600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63742432-36A1-4536-80BF-B51F321D0500}"/>
              </a:ext>
            </a:extLst>
          </p:cNvPr>
          <p:cNvCxnSpPr>
            <a:cxnSpLocks/>
          </p:cNvCxnSpPr>
          <p:nvPr/>
        </p:nvCxnSpPr>
        <p:spPr>
          <a:xfrm flipV="1">
            <a:off x="457200" y="48006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C15152AC-946B-4DD0-B8F1-175CC1695A9E}"/>
              </a:ext>
            </a:extLst>
          </p:cNvPr>
          <p:cNvCxnSpPr>
            <a:cxnSpLocks/>
          </p:cNvCxnSpPr>
          <p:nvPr/>
        </p:nvCxnSpPr>
        <p:spPr>
          <a:xfrm flipV="1">
            <a:off x="5486400" y="48006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79550232-059B-4976-9ED5-3D0EB6A02639}"/>
              </a:ext>
            </a:extLst>
          </p:cNvPr>
          <p:cNvCxnSpPr>
            <a:cxnSpLocks/>
          </p:cNvCxnSpPr>
          <p:nvPr/>
        </p:nvCxnSpPr>
        <p:spPr>
          <a:xfrm>
            <a:off x="3998743" y="4103357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F474E944-3564-4E3A-B12F-8D04F3E6CD05}"/>
              </a:ext>
            </a:extLst>
          </p:cNvPr>
          <p:cNvCxnSpPr>
            <a:cxnSpLocks/>
          </p:cNvCxnSpPr>
          <p:nvPr/>
        </p:nvCxnSpPr>
        <p:spPr>
          <a:xfrm>
            <a:off x="1297633" y="4102826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DA86B892-6392-47B8-B892-4A362C0F7F85}"/>
              </a:ext>
            </a:extLst>
          </p:cNvPr>
          <p:cNvCxnSpPr>
            <a:cxnSpLocks/>
          </p:cNvCxnSpPr>
          <p:nvPr/>
        </p:nvCxnSpPr>
        <p:spPr>
          <a:xfrm>
            <a:off x="2627815" y="4102829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C7759519-D95D-4B8D-92EB-E72CB3778C5F}"/>
              </a:ext>
            </a:extLst>
          </p:cNvPr>
          <p:cNvCxnSpPr>
            <a:cxnSpLocks/>
          </p:cNvCxnSpPr>
          <p:nvPr/>
        </p:nvCxnSpPr>
        <p:spPr>
          <a:xfrm>
            <a:off x="457202" y="4105564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0BBB59DD-253F-48B1-B4B2-3210F870E7EB}"/>
              </a:ext>
            </a:extLst>
          </p:cNvPr>
          <p:cNvCxnSpPr>
            <a:cxnSpLocks/>
          </p:cNvCxnSpPr>
          <p:nvPr/>
        </p:nvCxnSpPr>
        <p:spPr>
          <a:xfrm flipH="1">
            <a:off x="457201" y="3687191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91929C40-DE72-487D-892D-F085159AD62A}"/>
              </a:ext>
            </a:extLst>
          </p:cNvPr>
          <p:cNvCxnSpPr>
            <a:cxnSpLocks/>
          </p:cNvCxnSpPr>
          <p:nvPr/>
        </p:nvCxnSpPr>
        <p:spPr>
          <a:xfrm flipV="1">
            <a:off x="457200" y="3687191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A762343E-8348-48D9-8311-113EAA5D2184}"/>
              </a:ext>
            </a:extLst>
          </p:cNvPr>
          <p:cNvCxnSpPr>
            <a:cxnSpLocks/>
          </p:cNvCxnSpPr>
          <p:nvPr/>
        </p:nvCxnSpPr>
        <p:spPr>
          <a:xfrm flipV="1">
            <a:off x="5486400" y="3687191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970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4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4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4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4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4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4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4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500" fill="hold"/>
                                        <p:tgtEl>
                                          <p:spTgt spid="4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52" dur="500" fill="hold"/>
                                        <p:tgtEl>
                                          <p:spTgt spid="4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4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4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utoUpdateAnimBg="0"/>
      <p:bldP spid="41" grpId="0" autoUpdateAnimBg="0"/>
      <p:bldP spid="42" grpId="0" autoUpdateAnimBg="0"/>
      <p:bldP spid="4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762AE-21D2-4759-A95F-243BDE570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MS as a black box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2402E-A513-4E7C-BA81-90A7E90A5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3621194"/>
            <a:ext cx="7315200" cy="2551006"/>
          </a:xfrm>
        </p:spPr>
        <p:txBody>
          <a:bodyPr/>
          <a:lstStyle/>
          <a:p>
            <a:r>
              <a:rPr lang="en-US" dirty="0"/>
              <a:t>Each MS interfaces to the mesh via vertical &amp; horizontal rings</a:t>
            </a:r>
          </a:p>
          <a:p>
            <a:r>
              <a:rPr lang="en-US" dirty="0"/>
              <a:t>Anything missing?</a:t>
            </a:r>
          </a:p>
          <a:p>
            <a:pPr lvl="1">
              <a:spcBef>
                <a:spcPts val="0"/>
              </a:spcBef>
            </a:pPr>
            <a:r>
              <a:rPr lang="en-US" dirty="0"/>
              <a:t>Each MS can receive a packet from the environment at the packet’s source MS</a:t>
            </a:r>
          </a:p>
          <a:p>
            <a:pPr lvl="1">
              <a:spcBef>
                <a:spcPts val="0"/>
              </a:spcBef>
            </a:pPr>
            <a:r>
              <a:rPr lang="en-US" dirty="0"/>
              <a:t>And deliver at the packet’s destination MS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DEDBE8-5B8D-465A-9EFD-780197897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29BF85-047D-49E6-A6DB-643373EB8526}"/>
              </a:ext>
            </a:extLst>
          </p:cNvPr>
          <p:cNvSpPr txBox="1"/>
          <p:nvPr/>
        </p:nvSpPr>
        <p:spPr>
          <a:xfrm>
            <a:off x="3232299" y="1473531"/>
            <a:ext cx="2209800" cy="20574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393112-CEFB-4B84-B823-258CCA0B4A29}"/>
              </a:ext>
            </a:extLst>
          </p:cNvPr>
          <p:cNvSpPr txBox="1"/>
          <p:nvPr/>
        </p:nvSpPr>
        <p:spPr>
          <a:xfrm>
            <a:off x="3841899" y="3145466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vert in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EBDBC8A-BC69-4382-BA34-E761E7CE4D92}"/>
              </a:ext>
            </a:extLst>
          </p:cNvPr>
          <p:cNvSpPr txBox="1"/>
          <p:nvPr/>
        </p:nvSpPr>
        <p:spPr>
          <a:xfrm>
            <a:off x="3841899" y="13716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vert out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BBBD438-DBA2-4259-9F43-7BCA8DC53FBA}"/>
              </a:ext>
            </a:extLst>
          </p:cNvPr>
          <p:cNvSpPr txBox="1"/>
          <p:nvPr/>
        </p:nvSpPr>
        <p:spPr>
          <a:xfrm>
            <a:off x="3276600" y="2311731"/>
            <a:ext cx="22098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err="1"/>
              <a:t>hori</a:t>
            </a:r>
            <a:r>
              <a:rPr lang="en-US" dirty="0"/>
              <a:t> in     </a:t>
            </a:r>
            <a:r>
              <a:rPr lang="en-US" dirty="0" err="1"/>
              <a:t>hori</a:t>
            </a:r>
            <a:r>
              <a:rPr lang="en-US" dirty="0"/>
              <a:t> out</a:t>
            </a:r>
          </a:p>
        </p:txBody>
      </p:sp>
    </p:spTree>
    <p:extLst>
      <p:ext uri="{BB962C8B-B14F-4D97-AF65-F5344CB8AC3E}">
        <p14:creationId xmlns:p14="http://schemas.microsoft.com/office/powerpoint/2010/main" val="36685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7B4162-3631-436A-B7D6-11F58C94E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sp>
        <p:nvSpPr>
          <p:cNvPr id="7" name="Line 9">
            <a:extLst>
              <a:ext uri="{FF2B5EF4-FFF2-40B4-BE49-F238E27FC236}">
                <a16:creationId xmlns:a16="http://schemas.microsoft.com/office/drawing/2014/main" id="{E09EB71D-270B-4C2B-8B79-67515E3029A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441" y="457441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AutoShape 10">
            <a:extLst>
              <a:ext uri="{FF2B5EF4-FFF2-40B4-BE49-F238E27FC236}">
                <a16:creationId xmlns:a16="http://schemas.microsoft.com/office/drawing/2014/main" id="{C68596C0-9C9F-4EF4-BA2E-97397380A86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841851" y="4300942"/>
            <a:ext cx="1253698" cy="304436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73">
            <a:extLst>
              <a:ext uri="{FF2B5EF4-FFF2-40B4-BE49-F238E27FC236}">
                <a16:creationId xmlns:a16="http://schemas.microsoft.com/office/drawing/2014/main" id="{7851A39A-12F1-4A79-A7CA-CB5F7F874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735" y="4898301"/>
            <a:ext cx="120257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vert_ring_in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AutoShape 10">
            <a:extLst>
              <a:ext uri="{FF2B5EF4-FFF2-40B4-BE49-F238E27FC236}">
                <a16:creationId xmlns:a16="http://schemas.microsoft.com/office/drawing/2014/main" id="{ADEAD32C-89C2-4E46-97A3-2BF06DBB7DA9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1154207" y="2711086"/>
            <a:ext cx="1044392" cy="30480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10">
            <a:extLst>
              <a:ext uri="{FF2B5EF4-FFF2-40B4-BE49-F238E27FC236}">
                <a16:creationId xmlns:a16="http://schemas.microsoft.com/office/drawing/2014/main" id="{D7DE259F-8D1D-42FF-A144-1BBBA04FE621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4519449" y="1361511"/>
            <a:ext cx="1347951" cy="255461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" name="Text Box 73">
            <a:extLst>
              <a:ext uri="{FF2B5EF4-FFF2-40B4-BE49-F238E27FC236}">
                <a16:creationId xmlns:a16="http://schemas.microsoft.com/office/drawing/2014/main" id="{BD52B042-B4CC-4479-924A-A4B376533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349" y="1792015"/>
            <a:ext cx="130516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vert_ring_out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Line 9">
            <a:extLst>
              <a:ext uri="{FF2B5EF4-FFF2-40B4-BE49-F238E27FC236}">
                <a16:creationId xmlns:a16="http://schemas.microsoft.com/office/drawing/2014/main" id="{EB509E79-E2C5-48F6-9775-9DB91C06A57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441" y="1861685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9">
            <a:extLst>
              <a:ext uri="{FF2B5EF4-FFF2-40B4-BE49-F238E27FC236}">
                <a16:creationId xmlns:a16="http://schemas.microsoft.com/office/drawing/2014/main" id="{0C312964-6FA0-48FA-B696-6215361ACBAB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2746464" y="-699759"/>
            <a:ext cx="0" cy="2514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9">
            <a:extLst>
              <a:ext uri="{FF2B5EF4-FFF2-40B4-BE49-F238E27FC236}">
                <a16:creationId xmlns:a16="http://schemas.microsoft.com/office/drawing/2014/main" id="{15690E58-D4A0-4ECD-A252-6990F873CFFE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6629400" y="-951223"/>
            <a:ext cx="0" cy="2895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Text Box 73">
            <a:extLst>
              <a:ext uri="{FF2B5EF4-FFF2-40B4-BE49-F238E27FC236}">
                <a16:creationId xmlns:a16="http://schemas.microsoft.com/office/drawing/2014/main" id="{43579A69-1246-492F-902A-F86FF7E8B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8427" y="152400"/>
            <a:ext cx="142838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hori_ring_out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Text Box 73">
            <a:extLst>
              <a:ext uri="{FF2B5EF4-FFF2-40B4-BE49-F238E27FC236}">
                <a16:creationId xmlns:a16="http://schemas.microsoft.com/office/drawing/2014/main" id="{100EB54F-B7F9-44CB-8FD8-0EEAFB513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72689"/>
            <a:ext cx="121379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hori_ring_in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2" name="Line 9">
            <a:extLst>
              <a:ext uri="{FF2B5EF4-FFF2-40B4-BE49-F238E27FC236}">
                <a16:creationId xmlns:a16="http://schemas.microsoft.com/office/drawing/2014/main" id="{41C0BC99-BA6B-44AC-990C-16A25D0B2A77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8094085" y="3933142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Text Box 73">
            <a:extLst>
              <a:ext uri="{FF2B5EF4-FFF2-40B4-BE49-F238E27FC236}">
                <a16:creationId xmlns:a16="http://schemas.microsoft.com/office/drawing/2014/main" id="{26B7CFD0-15A8-44E1-BF85-6C05C3BAF9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4172812"/>
            <a:ext cx="129234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data_to_venv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5" name="Line 9">
            <a:extLst>
              <a:ext uri="{FF2B5EF4-FFF2-40B4-BE49-F238E27FC236}">
                <a16:creationId xmlns:a16="http://schemas.microsoft.com/office/drawing/2014/main" id="{6BD2302E-67BE-4ED4-9278-6778558CAFF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160261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Text Box 73">
            <a:extLst>
              <a:ext uri="{FF2B5EF4-FFF2-40B4-BE49-F238E27FC236}">
                <a16:creationId xmlns:a16="http://schemas.microsoft.com/office/drawing/2014/main" id="{5273BFBD-355B-4F0B-9044-F3809F5DF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8366" y="4787275"/>
            <a:ext cx="77062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empty</a:t>
            </a:r>
          </a:p>
        </p:txBody>
      </p:sp>
      <p:sp>
        <p:nvSpPr>
          <p:cNvPr id="30" name="Line 9">
            <a:extLst>
              <a:ext uri="{FF2B5EF4-FFF2-40B4-BE49-F238E27FC236}">
                <a16:creationId xmlns:a16="http://schemas.microsoft.com/office/drawing/2014/main" id="{925B7DF9-9F78-4315-8B89-24CD5C8C5C08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5650698" y="2375227"/>
            <a:ext cx="0" cy="333156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Line 9">
            <a:extLst>
              <a:ext uri="{FF2B5EF4-FFF2-40B4-BE49-F238E27FC236}">
                <a16:creationId xmlns:a16="http://schemas.microsoft.com/office/drawing/2014/main" id="{CFB407CE-3DFD-4FA1-B4C5-C76588E135AF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6934840" y="4421371"/>
            <a:ext cx="0" cy="7632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Text Box 73">
            <a:extLst>
              <a:ext uri="{FF2B5EF4-FFF2-40B4-BE49-F238E27FC236}">
                <a16:creationId xmlns:a16="http://schemas.microsoft.com/office/drawing/2014/main" id="{16D35058-BFC1-4D00-9321-A558FD74B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3560" y="2156187"/>
            <a:ext cx="79153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empty</a:t>
            </a:r>
          </a:p>
        </p:txBody>
      </p:sp>
      <p:sp>
        <p:nvSpPr>
          <p:cNvPr id="34" name="Text Box 73">
            <a:extLst>
              <a:ext uri="{FF2B5EF4-FFF2-40B4-BE49-F238E27FC236}">
                <a16:creationId xmlns:a16="http://schemas.microsoft.com/office/drawing/2014/main" id="{C15A61F9-48FD-4FE6-9A2E-F93D353D3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1535" y="1602610"/>
            <a:ext cx="86407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empty</a:t>
            </a:r>
          </a:p>
        </p:txBody>
      </p:sp>
      <p:sp>
        <p:nvSpPr>
          <p:cNvPr id="35" name="Line 9">
            <a:extLst>
              <a:ext uri="{FF2B5EF4-FFF2-40B4-BE49-F238E27FC236}">
                <a16:creationId xmlns:a16="http://schemas.microsoft.com/office/drawing/2014/main" id="{BB6B4972-4236-48E2-9337-5AA7C0C6C27D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1602610"/>
            <a:ext cx="0" cy="3526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Line 9">
            <a:extLst>
              <a:ext uri="{FF2B5EF4-FFF2-40B4-BE49-F238E27FC236}">
                <a16:creationId xmlns:a16="http://schemas.microsoft.com/office/drawing/2014/main" id="{E3F2F81C-AA5C-4A6C-A01D-AD284449A319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1098368" y="2426652"/>
            <a:ext cx="0" cy="85126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Line 9">
            <a:extLst>
              <a:ext uri="{FF2B5EF4-FFF2-40B4-BE49-F238E27FC236}">
                <a16:creationId xmlns:a16="http://schemas.microsoft.com/office/drawing/2014/main" id="{ED1E3D7D-B7C8-4AA5-8888-14AB9A878CD7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2019300" y="228078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Text Box 73">
            <a:extLst>
              <a:ext uri="{FF2B5EF4-FFF2-40B4-BE49-F238E27FC236}">
                <a16:creationId xmlns:a16="http://schemas.microsoft.com/office/drawing/2014/main" id="{6340094E-9BB0-44AD-B21B-D2983342B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0291" y="2563861"/>
            <a:ext cx="155403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data_from_</a:t>
            </a:r>
            <a:r>
              <a:rPr lang="en-US" sz="1600" dirty="0" err="1"/>
              <a:t>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1" name="Line 9">
            <a:extLst>
              <a:ext uri="{FF2B5EF4-FFF2-40B4-BE49-F238E27FC236}">
                <a16:creationId xmlns:a16="http://schemas.microsoft.com/office/drawing/2014/main" id="{B7C87216-9ED2-4094-B3EB-FC1DE1AAF0C6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2232950" y="2829134"/>
            <a:ext cx="0" cy="808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" name="Line 9">
            <a:extLst>
              <a:ext uri="{FF2B5EF4-FFF2-40B4-BE49-F238E27FC236}">
                <a16:creationId xmlns:a16="http://schemas.microsoft.com/office/drawing/2014/main" id="{1F75BC20-98BA-4BE1-A4DB-902A34E8ABE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37100" y="3233283"/>
            <a:ext cx="0" cy="136697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Line 9">
            <a:extLst>
              <a:ext uri="{FF2B5EF4-FFF2-40B4-BE49-F238E27FC236}">
                <a16:creationId xmlns:a16="http://schemas.microsoft.com/office/drawing/2014/main" id="{10ECF117-7582-4CDA-BDF1-1345CD188B0A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1602609"/>
            <a:ext cx="0" cy="297179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Line 9">
            <a:extLst>
              <a:ext uri="{FF2B5EF4-FFF2-40B4-BE49-F238E27FC236}">
                <a16:creationId xmlns:a16="http://schemas.microsoft.com/office/drawing/2014/main" id="{30578231-1946-4BC1-9126-5DCA4D99CD4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1149" y="557540"/>
            <a:ext cx="0" cy="349141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Line 9">
            <a:extLst>
              <a:ext uri="{FF2B5EF4-FFF2-40B4-BE49-F238E27FC236}">
                <a16:creationId xmlns:a16="http://schemas.microsoft.com/office/drawing/2014/main" id="{55CF29E9-7DD4-4AE2-8FA4-FAD4B0A12EFA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4368208" y="1606551"/>
            <a:ext cx="0" cy="75411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Line 9">
            <a:extLst>
              <a:ext uri="{FF2B5EF4-FFF2-40B4-BE49-F238E27FC236}">
                <a16:creationId xmlns:a16="http://schemas.microsoft.com/office/drawing/2014/main" id="{E7DAC7AF-1A2A-4EE6-98AE-FBC39FD0B73D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1602610"/>
            <a:ext cx="0" cy="35512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Line 9">
            <a:extLst>
              <a:ext uri="{FF2B5EF4-FFF2-40B4-BE49-F238E27FC236}">
                <a16:creationId xmlns:a16="http://schemas.microsoft.com/office/drawing/2014/main" id="{BAB9F9EB-C1C8-4833-8A6D-5AF507A2784C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7097210" y="1113197"/>
            <a:ext cx="0" cy="340852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" name="Line 7">
            <a:extLst>
              <a:ext uri="{FF2B5EF4-FFF2-40B4-BE49-F238E27FC236}">
                <a16:creationId xmlns:a16="http://schemas.microsoft.com/office/drawing/2014/main" id="{B760C530-A547-4E32-8E09-973BCBE5C3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39786" y="2821810"/>
            <a:ext cx="358372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" name="Line 9">
            <a:extLst>
              <a:ext uri="{FF2B5EF4-FFF2-40B4-BE49-F238E27FC236}">
                <a16:creationId xmlns:a16="http://schemas.microsoft.com/office/drawing/2014/main" id="{AB782F31-6162-4A6A-AEA5-CC740E9453D6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4003315" y="1265590"/>
            <a:ext cx="0" cy="662633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" name="Line 9">
            <a:extLst>
              <a:ext uri="{FF2B5EF4-FFF2-40B4-BE49-F238E27FC236}">
                <a16:creationId xmlns:a16="http://schemas.microsoft.com/office/drawing/2014/main" id="{7750BF30-2ADC-4CCF-8E73-14C80C30DB91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8103507" y="3359442"/>
            <a:ext cx="0" cy="10094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" name="Text Box 73">
            <a:extLst>
              <a:ext uri="{FF2B5EF4-FFF2-40B4-BE49-F238E27FC236}">
                <a16:creationId xmlns:a16="http://schemas.microsoft.com/office/drawing/2014/main" id="{70C886E0-673D-448F-B6C4-0BCC852F2D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1730" y="3543586"/>
            <a:ext cx="118974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taking_data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0" name="Line 9">
            <a:extLst>
              <a:ext uri="{FF2B5EF4-FFF2-40B4-BE49-F238E27FC236}">
                <a16:creationId xmlns:a16="http://schemas.microsoft.com/office/drawing/2014/main" id="{F2AAA13F-001E-4E39-98ED-949B6DCD538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2849" y="481380"/>
            <a:ext cx="0" cy="88012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" name="Line 9">
            <a:extLst>
              <a:ext uri="{FF2B5EF4-FFF2-40B4-BE49-F238E27FC236}">
                <a16:creationId xmlns:a16="http://schemas.microsoft.com/office/drawing/2014/main" id="{B7637097-70E1-4230-8C89-29F4002EC35E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8125276" y="3058992"/>
            <a:ext cx="0" cy="10094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" name="Text Box 73">
            <a:extLst>
              <a:ext uri="{FF2B5EF4-FFF2-40B4-BE49-F238E27FC236}">
                <a16:creationId xmlns:a16="http://schemas.microsoft.com/office/drawing/2014/main" id="{5666686A-6DD6-4B8F-A3F2-0FF5EBA55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8301" y="3243136"/>
            <a:ext cx="190262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data_avail_for_venv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0" name="Text Box 73">
            <a:extLst>
              <a:ext uri="{FF2B5EF4-FFF2-40B4-BE49-F238E27FC236}">
                <a16:creationId xmlns:a16="http://schemas.microsoft.com/office/drawing/2014/main" id="{CB3D9DB0-F384-4E9A-BB01-5E9542217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8366" y="2217086"/>
            <a:ext cx="255668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can_accept_data_from_</a:t>
            </a:r>
            <a:r>
              <a:rPr lang="en-US" sz="1600" dirty="0" err="1"/>
              <a:t>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5" name="Line 9">
            <a:extLst>
              <a:ext uri="{FF2B5EF4-FFF2-40B4-BE49-F238E27FC236}">
                <a16:creationId xmlns:a16="http://schemas.microsoft.com/office/drawing/2014/main" id="{ACA9C9B9-3270-4B52-852E-52E25DF7D9F7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8457560" y="2132960"/>
            <a:ext cx="0" cy="7632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226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73FC8853-C13E-4696-A0D0-11EF04CCC734}"/>
              </a:ext>
            </a:extLst>
          </p:cNvPr>
          <p:cNvCxnSpPr>
            <a:cxnSpLocks/>
          </p:cNvCxnSpPr>
          <p:nvPr/>
        </p:nvCxnSpPr>
        <p:spPr>
          <a:xfrm flipH="1">
            <a:off x="5294744" y="1941944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48507B72-1E15-42C4-AA35-E318121D8451}"/>
              </a:ext>
            </a:extLst>
          </p:cNvPr>
          <p:cNvCxnSpPr>
            <a:cxnSpLocks/>
          </p:cNvCxnSpPr>
          <p:nvPr/>
        </p:nvCxnSpPr>
        <p:spPr>
          <a:xfrm>
            <a:off x="3998743" y="1940166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E4B1E3A8-3AEC-446D-81AB-A7CD4FDF0DBB}"/>
              </a:ext>
            </a:extLst>
          </p:cNvPr>
          <p:cNvCxnSpPr>
            <a:cxnSpLocks/>
          </p:cNvCxnSpPr>
          <p:nvPr/>
        </p:nvCxnSpPr>
        <p:spPr>
          <a:xfrm>
            <a:off x="1297633" y="1939635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F926B32D-E6F2-44FD-8612-2ED65C48FB07}"/>
              </a:ext>
            </a:extLst>
          </p:cNvPr>
          <p:cNvCxnSpPr>
            <a:cxnSpLocks/>
          </p:cNvCxnSpPr>
          <p:nvPr/>
        </p:nvCxnSpPr>
        <p:spPr>
          <a:xfrm>
            <a:off x="2627815" y="1939638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63A1EAFA-288B-4D82-9F74-772D57197A80}"/>
              </a:ext>
            </a:extLst>
          </p:cNvPr>
          <p:cNvCxnSpPr>
            <a:cxnSpLocks/>
          </p:cNvCxnSpPr>
          <p:nvPr/>
        </p:nvCxnSpPr>
        <p:spPr>
          <a:xfrm>
            <a:off x="457202" y="1942373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9A932E87-15E3-42E3-A4CF-DB2AA79FB4CA}"/>
              </a:ext>
            </a:extLst>
          </p:cNvPr>
          <p:cNvCxnSpPr>
            <a:cxnSpLocks/>
          </p:cNvCxnSpPr>
          <p:nvPr/>
        </p:nvCxnSpPr>
        <p:spPr>
          <a:xfrm flipH="1">
            <a:off x="457201" y="1524000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D5B17892-95AA-4F6C-9DDB-1B7E56FAD1E2}"/>
              </a:ext>
            </a:extLst>
          </p:cNvPr>
          <p:cNvCxnSpPr>
            <a:cxnSpLocks/>
          </p:cNvCxnSpPr>
          <p:nvPr/>
        </p:nvCxnSpPr>
        <p:spPr>
          <a:xfrm flipV="1">
            <a:off x="457200" y="15240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FE385E9D-CC5D-464D-9C89-E7F4752F70B7}"/>
              </a:ext>
            </a:extLst>
          </p:cNvPr>
          <p:cNvCxnSpPr>
            <a:cxnSpLocks/>
          </p:cNvCxnSpPr>
          <p:nvPr/>
        </p:nvCxnSpPr>
        <p:spPr>
          <a:xfrm flipV="1">
            <a:off x="5486400" y="15240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873E5C2A-23DC-4D73-B3E4-4C5B4D400656}"/>
              </a:ext>
            </a:extLst>
          </p:cNvPr>
          <p:cNvCxnSpPr>
            <a:cxnSpLocks/>
          </p:cNvCxnSpPr>
          <p:nvPr/>
        </p:nvCxnSpPr>
        <p:spPr>
          <a:xfrm flipH="1">
            <a:off x="5294744" y="2971371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8A2B0CDB-350B-46DC-91D1-288329F2C5D1}"/>
              </a:ext>
            </a:extLst>
          </p:cNvPr>
          <p:cNvCxnSpPr>
            <a:cxnSpLocks/>
          </p:cNvCxnSpPr>
          <p:nvPr/>
        </p:nvCxnSpPr>
        <p:spPr>
          <a:xfrm>
            <a:off x="3998743" y="2969593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9B232567-7FFC-46C6-8F27-2EF07725488B}"/>
              </a:ext>
            </a:extLst>
          </p:cNvPr>
          <p:cNvCxnSpPr>
            <a:cxnSpLocks/>
          </p:cNvCxnSpPr>
          <p:nvPr/>
        </p:nvCxnSpPr>
        <p:spPr>
          <a:xfrm>
            <a:off x="1297633" y="2969062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9B9A561B-63AD-40C8-9661-A783B23B2F98}"/>
              </a:ext>
            </a:extLst>
          </p:cNvPr>
          <p:cNvCxnSpPr>
            <a:cxnSpLocks/>
          </p:cNvCxnSpPr>
          <p:nvPr/>
        </p:nvCxnSpPr>
        <p:spPr>
          <a:xfrm>
            <a:off x="2627815" y="2969065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EC878FDD-5D90-4658-BFDE-FC6DFEC8E6C8}"/>
              </a:ext>
            </a:extLst>
          </p:cNvPr>
          <p:cNvCxnSpPr>
            <a:cxnSpLocks/>
          </p:cNvCxnSpPr>
          <p:nvPr/>
        </p:nvCxnSpPr>
        <p:spPr>
          <a:xfrm>
            <a:off x="457202" y="2971800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15155DD2-E2BA-4E9C-9B76-B0D6DF87D093}"/>
              </a:ext>
            </a:extLst>
          </p:cNvPr>
          <p:cNvCxnSpPr>
            <a:cxnSpLocks/>
          </p:cNvCxnSpPr>
          <p:nvPr/>
        </p:nvCxnSpPr>
        <p:spPr>
          <a:xfrm flipH="1">
            <a:off x="457201" y="2553427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DA6A9740-E5FB-44CD-AF91-343771FD1271}"/>
              </a:ext>
            </a:extLst>
          </p:cNvPr>
          <p:cNvCxnSpPr>
            <a:cxnSpLocks/>
          </p:cNvCxnSpPr>
          <p:nvPr/>
        </p:nvCxnSpPr>
        <p:spPr>
          <a:xfrm flipV="1">
            <a:off x="457200" y="2553427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CBD3134D-F278-4801-9283-05042B37C372}"/>
              </a:ext>
            </a:extLst>
          </p:cNvPr>
          <p:cNvCxnSpPr>
            <a:cxnSpLocks/>
          </p:cNvCxnSpPr>
          <p:nvPr/>
        </p:nvCxnSpPr>
        <p:spPr>
          <a:xfrm flipV="1">
            <a:off x="5486400" y="2553427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2E3B3D66-44EF-4254-B34C-793D4926197C}"/>
              </a:ext>
            </a:extLst>
          </p:cNvPr>
          <p:cNvCxnSpPr>
            <a:cxnSpLocks/>
          </p:cNvCxnSpPr>
          <p:nvPr/>
        </p:nvCxnSpPr>
        <p:spPr>
          <a:xfrm flipH="1">
            <a:off x="5294744" y="4105135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50B2037D-D099-4209-B854-72FD4ECEB03A}"/>
              </a:ext>
            </a:extLst>
          </p:cNvPr>
          <p:cNvCxnSpPr>
            <a:cxnSpLocks/>
          </p:cNvCxnSpPr>
          <p:nvPr/>
        </p:nvCxnSpPr>
        <p:spPr>
          <a:xfrm flipH="1">
            <a:off x="5294744" y="5218544"/>
            <a:ext cx="1970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5AB93A2A-D60C-46AC-BB02-03FB742B31B5}"/>
              </a:ext>
            </a:extLst>
          </p:cNvPr>
          <p:cNvCxnSpPr/>
          <p:nvPr/>
        </p:nvCxnSpPr>
        <p:spPr>
          <a:xfrm flipV="1">
            <a:off x="5073870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71878902-2B68-4236-8F37-C7E4B39B9A45}"/>
              </a:ext>
            </a:extLst>
          </p:cNvPr>
          <p:cNvCxnSpPr>
            <a:cxnSpLocks/>
          </p:cNvCxnSpPr>
          <p:nvPr/>
        </p:nvCxnSpPr>
        <p:spPr>
          <a:xfrm flipV="1">
            <a:off x="5077045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EDF9FD2E-2D98-41E4-B325-3750CD80C8C9}"/>
              </a:ext>
            </a:extLst>
          </p:cNvPr>
          <p:cNvCxnSpPr>
            <a:cxnSpLocks/>
          </p:cNvCxnSpPr>
          <p:nvPr/>
        </p:nvCxnSpPr>
        <p:spPr>
          <a:xfrm flipH="1" flipV="1">
            <a:off x="5101048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650765D2-BEAE-48C8-B88B-6110EE26CF08}"/>
              </a:ext>
            </a:extLst>
          </p:cNvPr>
          <p:cNvCxnSpPr>
            <a:cxnSpLocks/>
          </p:cNvCxnSpPr>
          <p:nvPr/>
        </p:nvCxnSpPr>
        <p:spPr>
          <a:xfrm flipH="1" flipV="1">
            <a:off x="5092342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A0CE352B-A8E3-47D1-8F04-A899E36936CF}"/>
              </a:ext>
            </a:extLst>
          </p:cNvPr>
          <p:cNvCxnSpPr>
            <a:cxnSpLocks/>
          </p:cNvCxnSpPr>
          <p:nvPr/>
        </p:nvCxnSpPr>
        <p:spPr>
          <a:xfrm flipV="1">
            <a:off x="5105400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44853198-83DA-4D0C-B588-099DBBC00102}"/>
              </a:ext>
            </a:extLst>
          </p:cNvPr>
          <p:cNvCxnSpPr>
            <a:cxnSpLocks/>
          </p:cNvCxnSpPr>
          <p:nvPr/>
        </p:nvCxnSpPr>
        <p:spPr>
          <a:xfrm flipV="1">
            <a:off x="4696045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8CA4961B-058A-42AC-B81D-146770D61684}"/>
              </a:ext>
            </a:extLst>
          </p:cNvPr>
          <p:cNvCxnSpPr>
            <a:cxnSpLocks/>
          </p:cNvCxnSpPr>
          <p:nvPr/>
        </p:nvCxnSpPr>
        <p:spPr>
          <a:xfrm flipH="1">
            <a:off x="4696045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D46D7A44-E524-425D-9D8F-C93C2FD9064E}"/>
              </a:ext>
            </a:extLst>
          </p:cNvPr>
          <p:cNvCxnSpPr>
            <a:cxnSpLocks/>
          </p:cNvCxnSpPr>
          <p:nvPr/>
        </p:nvCxnSpPr>
        <p:spPr>
          <a:xfrm flipH="1">
            <a:off x="4696046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03DC66FF-A7C5-4AAC-BD45-8BA074F8FF09}"/>
              </a:ext>
            </a:extLst>
          </p:cNvPr>
          <p:cNvCxnSpPr/>
          <p:nvPr/>
        </p:nvCxnSpPr>
        <p:spPr>
          <a:xfrm flipV="1">
            <a:off x="3702270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3DBE8BF9-DF3C-4739-8A64-50AB3EA37AE7}"/>
              </a:ext>
            </a:extLst>
          </p:cNvPr>
          <p:cNvCxnSpPr>
            <a:cxnSpLocks/>
          </p:cNvCxnSpPr>
          <p:nvPr/>
        </p:nvCxnSpPr>
        <p:spPr>
          <a:xfrm flipV="1">
            <a:off x="3705445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C896EDA4-6F65-4C47-A00F-10DDEDD6C6AD}"/>
              </a:ext>
            </a:extLst>
          </p:cNvPr>
          <p:cNvCxnSpPr>
            <a:cxnSpLocks/>
          </p:cNvCxnSpPr>
          <p:nvPr/>
        </p:nvCxnSpPr>
        <p:spPr>
          <a:xfrm flipH="1" flipV="1">
            <a:off x="3729448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04B8F4E8-5494-4BB6-A4C4-62D56435A8AE}"/>
              </a:ext>
            </a:extLst>
          </p:cNvPr>
          <p:cNvCxnSpPr>
            <a:cxnSpLocks/>
          </p:cNvCxnSpPr>
          <p:nvPr/>
        </p:nvCxnSpPr>
        <p:spPr>
          <a:xfrm flipH="1" flipV="1">
            <a:off x="3720742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3369BA12-8B05-4570-BEFE-21C9386C080C}"/>
              </a:ext>
            </a:extLst>
          </p:cNvPr>
          <p:cNvCxnSpPr>
            <a:cxnSpLocks/>
          </p:cNvCxnSpPr>
          <p:nvPr/>
        </p:nvCxnSpPr>
        <p:spPr>
          <a:xfrm flipV="1">
            <a:off x="3733800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C03384C5-A320-4BF6-9B85-7EFCB185CDC8}"/>
              </a:ext>
            </a:extLst>
          </p:cNvPr>
          <p:cNvCxnSpPr>
            <a:cxnSpLocks/>
          </p:cNvCxnSpPr>
          <p:nvPr/>
        </p:nvCxnSpPr>
        <p:spPr>
          <a:xfrm flipV="1">
            <a:off x="3324445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E15D9D9E-F0F3-464E-9807-B4562B18BE1F}"/>
              </a:ext>
            </a:extLst>
          </p:cNvPr>
          <p:cNvCxnSpPr>
            <a:cxnSpLocks/>
          </p:cNvCxnSpPr>
          <p:nvPr/>
        </p:nvCxnSpPr>
        <p:spPr>
          <a:xfrm flipH="1">
            <a:off x="3324445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991AAFE5-7E49-4872-9A0A-2C86BF23F5D2}"/>
              </a:ext>
            </a:extLst>
          </p:cNvPr>
          <p:cNvCxnSpPr>
            <a:cxnSpLocks/>
          </p:cNvCxnSpPr>
          <p:nvPr/>
        </p:nvCxnSpPr>
        <p:spPr>
          <a:xfrm flipH="1">
            <a:off x="3324446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E217CAED-BAA4-472D-835B-41CF5C6DCAD4}"/>
              </a:ext>
            </a:extLst>
          </p:cNvPr>
          <p:cNvCxnSpPr/>
          <p:nvPr/>
        </p:nvCxnSpPr>
        <p:spPr>
          <a:xfrm flipV="1">
            <a:off x="2359025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1741F09C-11A8-4E9A-8FD1-0B65E0BC583C}"/>
              </a:ext>
            </a:extLst>
          </p:cNvPr>
          <p:cNvCxnSpPr>
            <a:cxnSpLocks/>
          </p:cNvCxnSpPr>
          <p:nvPr/>
        </p:nvCxnSpPr>
        <p:spPr>
          <a:xfrm flipV="1">
            <a:off x="2362200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C5B091DB-DD94-4E21-AFAA-DC7C21B1D6E2}"/>
              </a:ext>
            </a:extLst>
          </p:cNvPr>
          <p:cNvCxnSpPr>
            <a:cxnSpLocks/>
          </p:cNvCxnSpPr>
          <p:nvPr/>
        </p:nvCxnSpPr>
        <p:spPr>
          <a:xfrm flipH="1" flipV="1">
            <a:off x="2386203" y="4343400"/>
            <a:ext cx="2176" cy="636066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6619C324-43EF-4185-B79A-F66529CBE10B}"/>
              </a:ext>
            </a:extLst>
          </p:cNvPr>
          <p:cNvCxnSpPr>
            <a:cxnSpLocks/>
          </p:cNvCxnSpPr>
          <p:nvPr/>
        </p:nvCxnSpPr>
        <p:spPr>
          <a:xfrm flipH="1" flipV="1">
            <a:off x="2377497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4FDD9E19-9EC4-45FD-9EE2-75D8583B9839}"/>
              </a:ext>
            </a:extLst>
          </p:cNvPr>
          <p:cNvCxnSpPr>
            <a:cxnSpLocks/>
          </p:cNvCxnSpPr>
          <p:nvPr/>
        </p:nvCxnSpPr>
        <p:spPr>
          <a:xfrm flipV="1">
            <a:off x="2390555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BEAC14DF-E26E-4CD9-8A52-2C999759E340}"/>
              </a:ext>
            </a:extLst>
          </p:cNvPr>
          <p:cNvCxnSpPr>
            <a:cxnSpLocks/>
          </p:cNvCxnSpPr>
          <p:nvPr/>
        </p:nvCxnSpPr>
        <p:spPr>
          <a:xfrm flipV="1">
            <a:off x="1981200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70871159-345B-48FD-A3D3-F90FF9A3732A}"/>
              </a:ext>
            </a:extLst>
          </p:cNvPr>
          <p:cNvCxnSpPr>
            <a:cxnSpLocks/>
          </p:cNvCxnSpPr>
          <p:nvPr/>
        </p:nvCxnSpPr>
        <p:spPr>
          <a:xfrm flipH="1">
            <a:off x="1981200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585F5CB9-A2A3-49F9-8AA0-CBFA6DD4BEDC}"/>
              </a:ext>
            </a:extLst>
          </p:cNvPr>
          <p:cNvCxnSpPr>
            <a:cxnSpLocks/>
          </p:cNvCxnSpPr>
          <p:nvPr/>
        </p:nvCxnSpPr>
        <p:spPr>
          <a:xfrm flipH="1">
            <a:off x="1981201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61C9761-EB91-4C99-899B-40BD1D43F6F0}"/>
              </a:ext>
            </a:extLst>
          </p:cNvPr>
          <p:cNvCxnSpPr/>
          <p:nvPr/>
        </p:nvCxnSpPr>
        <p:spPr>
          <a:xfrm flipV="1">
            <a:off x="987425" y="14478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373C11A-8CE7-44D7-BB34-CDC2BBF09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D3764-E70E-4EA7-ADF0-4E47A866D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8620" y="1676399"/>
            <a:ext cx="3577088" cy="3303063"/>
          </a:xfrm>
        </p:spPr>
        <p:txBody>
          <a:bodyPr/>
          <a:lstStyle/>
          <a:p>
            <a:r>
              <a:rPr lang="en-US" dirty="0"/>
              <a:t>Route from 01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13</a:t>
            </a:r>
          </a:p>
          <a:p>
            <a:r>
              <a:rPr lang="en-US" dirty="0" err="1"/>
              <a:t>Verif</a:t>
            </a:r>
            <a:r>
              <a:rPr lang="en-US" dirty="0"/>
              <a:t>. environment giving packet to MS01, onto vertical ring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ADC373-7194-4753-AD2D-64ECDA9C1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97FF8A9-78D3-404B-A7A5-40C74DF0CF5A}"/>
              </a:ext>
            </a:extLst>
          </p:cNvPr>
          <p:cNvCxnSpPr>
            <a:cxnSpLocks/>
          </p:cNvCxnSpPr>
          <p:nvPr/>
        </p:nvCxnSpPr>
        <p:spPr>
          <a:xfrm flipV="1">
            <a:off x="990600" y="2176253"/>
            <a:ext cx="0" cy="6904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77EC30A-1C9B-4AA9-B629-9CC1A904483A}"/>
              </a:ext>
            </a:extLst>
          </p:cNvPr>
          <p:cNvCxnSpPr>
            <a:cxnSpLocks/>
            <a:endCxn id="43" idx="2"/>
          </p:cNvCxnSpPr>
          <p:nvPr/>
        </p:nvCxnSpPr>
        <p:spPr>
          <a:xfrm flipH="1" flipV="1">
            <a:off x="1014603" y="4343400"/>
            <a:ext cx="2176" cy="6360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503162C3-76BA-40D2-8A02-B8A7A16760B8}"/>
              </a:ext>
            </a:extLst>
          </p:cNvPr>
          <p:cNvSpPr txBox="1"/>
          <p:nvPr/>
        </p:nvSpPr>
        <p:spPr>
          <a:xfrm>
            <a:off x="722868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22B9F23-725D-415F-8412-296AD5A1F064}"/>
              </a:ext>
            </a:extLst>
          </p:cNvPr>
          <p:cNvSpPr txBox="1"/>
          <p:nvPr/>
        </p:nvSpPr>
        <p:spPr>
          <a:xfrm>
            <a:off x="2061754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01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A0D32D0-BE2B-47E4-8658-3F47F7B9FA74}"/>
              </a:ext>
            </a:extLst>
          </p:cNvPr>
          <p:cNvSpPr txBox="1"/>
          <p:nvPr/>
        </p:nvSpPr>
        <p:spPr>
          <a:xfrm>
            <a:off x="3433354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02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4014A40-7120-405E-BE5B-F2260BDE5C5A}"/>
              </a:ext>
            </a:extLst>
          </p:cNvPr>
          <p:cNvSpPr txBox="1"/>
          <p:nvPr/>
        </p:nvSpPr>
        <p:spPr>
          <a:xfrm>
            <a:off x="4804954" y="497946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03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9213A01-D188-42EC-95FD-0EBD0295FB3E}"/>
              </a:ext>
            </a:extLst>
          </p:cNvPr>
          <p:cNvSpPr txBox="1"/>
          <p:nvPr/>
        </p:nvSpPr>
        <p:spPr>
          <a:xfrm>
            <a:off x="727220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83F3BB1-C875-4D68-8EA7-347FFB95235C}"/>
              </a:ext>
            </a:extLst>
          </p:cNvPr>
          <p:cNvSpPr txBox="1"/>
          <p:nvPr/>
        </p:nvSpPr>
        <p:spPr>
          <a:xfrm>
            <a:off x="2066106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97D3498-8F95-4114-A561-2AD04BCBFC87}"/>
              </a:ext>
            </a:extLst>
          </p:cNvPr>
          <p:cNvSpPr txBox="1"/>
          <p:nvPr/>
        </p:nvSpPr>
        <p:spPr>
          <a:xfrm>
            <a:off x="3437706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12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5DC6C28-B79F-46F3-A0A4-37DCAB15C4D3}"/>
              </a:ext>
            </a:extLst>
          </p:cNvPr>
          <p:cNvSpPr txBox="1"/>
          <p:nvPr/>
        </p:nvSpPr>
        <p:spPr>
          <a:xfrm>
            <a:off x="4809306" y="3881735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13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07A3E18-B9D2-45B9-8AB1-DEDE4303E829}"/>
              </a:ext>
            </a:extLst>
          </p:cNvPr>
          <p:cNvSpPr txBox="1"/>
          <p:nvPr/>
        </p:nvSpPr>
        <p:spPr>
          <a:xfrm>
            <a:off x="718514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3756372-2071-4054-AB75-60C79C45B9CA}"/>
              </a:ext>
            </a:extLst>
          </p:cNvPr>
          <p:cNvSpPr txBox="1"/>
          <p:nvPr/>
        </p:nvSpPr>
        <p:spPr>
          <a:xfrm>
            <a:off x="2057400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10D39E9-D981-4E44-A44B-7C2F3F72C9F8}"/>
              </a:ext>
            </a:extLst>
          </p:cNvPr>
          <p:cNvSpPr txBox="1"/>
          <p:nvPr/>
        </p:nvSpPr>
        <p:spPr>
          <a:xfrm>
            <a:off x="3429000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5194A3C-E1BF-4007-94EA-B1D8D744E8BE}"/>
              </a:ext>
            </a:extLst>
          </p:cNvPr>
          <p:cNvSpPr txBox="1"/>
          <p:nvPr/>
        </p:nvSpPr>
        <p:spPr>
          <a:xfrm>
            <a:off x="4800600" y="2746996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23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41AE678-28A0-4E06-9318-5E21172B260A}"/>
              </a:ext>
            </a:extLst>
          </p:cNvPr>
          <p:cNvSpPr txBox="1"/>
          <p:nvPr/>
        </p:nvSpPr>
        <p:spPr>
          <a:xfrm>
            <a:off x="727218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13418E5-2BAF-4951-AAD6-5076BEB67626}"/>
              </a:ext>
            </a:extLst>
          </p:cNvPr>
          <p:cNvSpPr txBox="1"/>
          <p:nvPr/>
        </p:nvSpPr>
        <p:spPr>
          <a:xfrm>
            <a:off x="2066104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DA4AFD1-9CC6-4EF1-89C2-ACAB400226F9}"/>
              </a:ext>
            </a:extLst>
          </p:cNvPr>
          <p:cNvSpPr txBox="1"/>
          <p:nvPr/>
        </p:nvSpPr>
        <p:spPr>
          <a:xfrm>
            <a:off x="3437704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32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A53DA7F-7814-4C0C-85FD-06472239FCE9}"/>
              </a:ext>
            </a:extLst>
          </p:cNvPr>
          <p:cNvSpPr txBox="1"/>
          <p:nvPr/>
        </p:nvSpPr>
        <p:spPr>
          <a:xfrm>
            <a:off x="4809304" y="1714588"/>
            <a:ext cx="574765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33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D45BB343-CDE8-4103-BDCA-3DA91C77F7B7}"/>
              </a:ext>
            </a:extLst>
          </p:cNvPr>
          <p:cNvCxnSpPr>
            <a:cxnSpLocks/>
            <a:endCxn id="47" idx="2"/>
          </p:cNvCxnSpPr>
          <p:nvPr/>
        </p:nvCxnSpPr>
        <p:spPr>
          <a:xfrm flipH="1" flipV="1">
            <a:off x="1005897" y="3208661"/>
            <a:ext cx="13058" cy="666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A7B72B50-9AD6-4AC9-AE0A-6C6CE8BC87D3}"/>
              </a:ext>
            </a:extLst>
          </p:cNvPr>
          <p:cNvCxnSpPr>
            <a:cxnSpLocks/>
          </p:cNvCxnSpPr>
          <p:nvPr/>
        </p:nvCxnSpPr>
        <p:spPr>
          <a:xfrm flipV="1">
            <a:off x="1018955" y="5432321"/>
            <a:ext cx="0" cy="2064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ABD05F5A-3F64-4C41-BF72-58B840428DDE}"/>
              </a:ext>
            </a:extLst>
          </p:cNvPr>
          <p:cNvCxnSpPr>
            <a:cxnSpLocks/>
          </p:cNvCxnSpPr>
          <p:nvPr/>
        </p:nvCxnSpPr>
        <p:spPr>
          <a:xfrm>
            <a:off x="3998743" y="5216766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925C4F6A-50B7-4FE1-9A27-D26A7003FCC4}"/>
              </a:ext>
            </a:extLst>
          </p:cNvPr>
          <p:cNvCxnSpPr>
            <a:cxnSpLocks/>
          </p:cNvCxnSpPr>
          <p:nvPr/>
        </p:nvCxnSpPr>
        <p:spPr>
          <a:xfrm>
            <a:off x="1297633" y="5216235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D1DB8739-624D-4F88-8006-03F4CBA5C5FF}"/>
              </a:ext>
            </a:extLst>
          </p:cNvPr>
          <p:cNvCxnSpPr>
            <a:cxnSpLocks/>
          </p:cNvCxnSpPr>
          <p:nvPr/>
        </p:nvCxnSpPr>
        <p:spPr>
          <a:xfrm>
            <a:off x="2627815" y="5216238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2800EC72-DACA-4FE6-A8B6-E697465FD414}"/>
              </a:ext>
            </a:extLst>
          </p:cNvPr>
          <p:cNvCxnSpPr>
            <a:cxnSpLocks/>
          </p:cNvCxnSpPr>
          <p:nvPr/>
        </p:nvCxnSpPr>
        <p:spPr>
          <a:xfrm>
            <a:off x="457202" y="5218973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B93EFD72-1520-4DE0-91B6-A287320F9A13}"/>
              </a:ext>
            </a:extLst>
          </p:cNvPr>
          <p:cNvCxnSpPr>
            <a:cxnSpLocks/>
          </p:cNvCxnSpPr>
          <p:nvPr/>
        </p:nvCxnSpPr>
        <p:spPr>
          <a:xfrm flipV="1">
            <a:off x="609600" y="1447800"/>
            <a:ext cx="0" cy="419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FE7B237D-729A-44F4-A2AA-C9AFC318E5AE}"/>
              </a:ext>
            </a:extLst>
          </p:cNvPr>
          <p:cNvCxnSpPr>
            <a:cxnSpLocks/>
          </p:cNvCxnSpPr>
          <p:nvPr/>
        </p:nvCxnSpPr>
        <p:spPr>
          <a:xfrm flipH="1">
            <a:off x="609600" y="1447800"/>
            <a:ext cx="3778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EF287097-3ADE-4529-A198-EC712C8DCA1C}"/>
              </a:ext>
            </a:extLst>
          </p:cNvPr>
          <p:cNvCxnSpPr>
            <a:cxnSpLocks/>
          </p:cNvCxnSpPr>
          <p:nvPr/>
        </p:nvCxnSpPr>
        <p:spPr>
          <a:xfrm flipH="1">
            <a:off x="609601" y="5638800"/>
            <a:ext cx="4050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A0E902DD-52CB-44EC-9A36-F403F647EB86}"/>
              </a:ext>
            </a:extLst>
          </p:cNvPr>
          <p:cNvCxnSpPr>
            <a:cxnSpLocks/>
          </p:cNvCxnSpPr>
          <p:nvPr/>
        </p:nvCxnSpPr>
        <p:spPr>
          <a:xfrm flipH="1">
            <a:off x="457201" y="4800600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63742432-36A1-4536-80BF-B51F321D0500}"/>
              </a:ext>
            </a:extLst>
          </p:cNvPr>
          <p:cNvCxnSpPr>
            <a:cxnSpLocks/>
          </p:cNvCxnSpPr>
          <p:nvPr/>
        </p:nvCxnSpPr>
        <p:spPr>
          <a:xfrm flipV="1">
            <a:off x="457200" y="48006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C15152AC-946B-4DD0-B8F1-175CC1695A9E}"/>
              </a:ext>
            </a:extLst>
          </p:cNvPr>
          <p:cNvCxnSpPr>
            <a:cxnSpLocks/>
          </p:cNvCxnSpPr>
          <p:nvPr/>
        </p:nvCxnSpPr>
        <p:spPr>
          <a:xfrm flipV="1">
            <a:off x="5486400" y="4800600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79550232-059B-4976-9ED5-3D0EB6A02639}"/>
              </a:ext>
            </a:extLst>
          </p:cNvPr>
          <p:cNvCxnSpPr>
            <a:cxnSpLocks/>
          </p:cNvCxnSpPr>
          <p:nvPr/>
        </p:nvCxnSpPr>
        <p:spPr>
          <a:xfrm>
            <a:off x="3998743" y="4103357"/>
            <a:ext cx="8077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F474E944-3564-4E3A-B12F-8D04F3E6CD05}"/>
              </a:ext>
            </a:extLst>
          </p:cNvPr>
          <p:cNvCxnSpPr>
            <a:cxnSpLocks/>
          </p:cNvCxnSpPr>
          <p:nvPr/>
        </p:nvCxnSpPr>
        <p:spPr>
          <a:xfrm>
            <a:off x="1297633" y="4102826"/>
            <a:ext cx="7597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DA86B892-6392-47B8-B892-4A362C0F7F85}"/>
              </a:ext>
            </a:extLst>
          </p:cNvPr>
          <p:cNvCxnSpPr>
            <a:cxnSpLocks/>
          </p:cNvCxnSpPr>
          <p:nvPr/>
        </p:nvCxnSpPr>
        <p:spPr>
          <a:xfrm>
            <a:off x="2627815" y="4102829"/>
            <a:ext cx="8011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C7759519-D95D-4B8D-92EB-E72CB3778C5F}"/>
              </a:ext>
            </a:extLst>
          </p:cNvPr>
          <p:cNvCxnSpPr>
            <a:cxnSpLocks/>
          </p:cNvCxnSpPr>
          <p:nvPr/>
        </p:nvCxnSpPr>
        <p:spPr>
          <a:xfrm>
            <a:off x="457202" y="4105564"/>
            <a:ext cx="2558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0BBB59DD-253F-48B1-B4B2-3210F870E7EB}"/>
              </a:ext>
            </a:extLst>
          </p:cNvPr>
          <p:cNvCxnSpPr>
            <a:cxnSpLocks/>
          </p:cNvCxnSpPr>
          <p:nvPr/>
        </p:nvCxnSpPr>
        <p:spPr>
          <a:xfrm flipH="1">
            <a:off x="457201" y="3687191"/>
            <a:ext cx="50291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91929C40-DE72-487D-892D-F085159AD62A}"/>
              </a:ext>
            </a:extLst>
          </p:cNvPr>
          <p:cNvCxnSpPr>
            <a:cxnSpLocks/>
          </p:cNvCxnSpPr>
          <p:nvPr/>
        </p:nvCxnSpPr>
        <p:spPr>
          <a:xfrm flipV="1">
            <a:off x="457200" y="3687191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A762343E-8348-48D9-8311-113EAA5D2184}"/>
              </a:ext>
            </a:extLst>
          </p:cNvPr>
          <p:cNvCxnSpPr>
            <a:cxnSpLocks/>
          </p:cNvCxnSpPr>
          <p:nvPr/>
        </p:nvCxnSpPr>
        <p:spPr>
          <a:xfrm flipV="1">
            <a:off x="5486400" y="3687191"/>
            <a:ext cx="0" cy="4156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9414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7B4162-3631-436A-B7D6-11F58C94E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sp>
        <p:nvSpPr>
          <p:cNvPr id="7" name="Line 9">
            <a:extLst>
              <a:ext uri="{FF2B5EF4-FFF2-40B4-BE49-F238E27FC236}">
                <a16:creationId xmlns:a16="http://schemas.microsoft.com/office/drawing/2014/main" id="{E09EB71D-270B-4C2B-8B79-67515E3029A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441" y="457441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AutoShape 10">
            <a:extLst>
              <a:ext uri="{FF2B5EF4-FFF2-40B4-BE49-F238E27FC236}">
                <a16:creationId xmlns:a16="http://schemas.microsoft.com/office/drawing/2014/main" id="{C68596C0-9C9F-4EF4-BA2E-97397380A86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841851" y="4300942"/>
            <a:ext cx="1253698" cy="304436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73">
            <a:extLst>
              <a:ext uri="{FF2B5EF4-FFF2-40B4-BE49-F238E27FC236}">
                <a16:creationId xmlns:a16="http://schemas.microsoft.com/office/drawing/2014/main" id="{7851A39A-12F1-4A79-A7CA-CB5F7F874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735" y="4898301"/>
            <a:ext cx="120257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vert_ring_in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AutoShape 10">
            <a:extLst>
              <a:ext uri="{FF2B5EF4-FFF2-40B4-BE49-F238E27FC236}">
                <a16:creationId xmlns:a16="http://schemas.microsoft.com/office/drawing/2014/main" id="{ADEAD32C-89C2-4E46-97A3-2BF06DBB7DA9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1154207" y="2711086"/>
            <a:ext cx="1044392" cy="30480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10">
            <a:extLst>
              <a:ext uri="{FF2B5EF4-FFF2-40B4-BE49-F238E27FC236}">
                <a16:creationId xmlns:a16="http://schemas.microsoft.com/office/drawing/2014/main" id="{D7DE259F-8D1D-42FF-A144-1BBBA04FE621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4519449" y="1361511"/>
            <a:ext cx="1347951" cy="255461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" name="Text Box 73">
            <a:extLst>
              <a:ext uri="{FF2B5EF4-FFF2-40B4-BE49-F238E27FC236}">
                <a16:creationId xmlns:a16="http://schemas.microsoft.com/office/drawing/2014/main" id="{BD52B042-B4CC-4479-924A-A4B376533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349" y="1792015"/>
            <a:ext cx="130516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vert_ring_out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Line 9">
            <a:extLst>
              <a:ext uri="{FF2B5EF4-FFF2-40B4-BE49-F238E27FC236}">
                <a16:creationId xmlns:a16="http://schemas.microsoft.com/office/drawing/2014/main" id="{EB509E79-E2C5-48F6-9775-9DB91C06A57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441" y="1861685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9">
            <a:extLst>
              <a:ext uri="{FF2B5EF4-FFF2-40B4-BE49-F238E27FC236}">
                <a16:creationId xmlns:a16="http://schemas.microsoft.com/office/drawing/2014/main" id="{0C312964-6FA0-48FA-B696-6215361ACBAB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2746464" y="-699759"/>
            <a:ext cx="0" cy="2514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9">
            <a:extLst>
              <a:ext uri="{FF2B5EF4-FFF2-40B4-BE49-F238E27FC236}">
                <a16:creationId xmlns:a16="http://schemas.microsoft.com/office/drawing/2014/main" id="{15690E58-D4A0-4ECD-A252-6990F873CFFE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6629400" y="-951223"/>
            <a:ext cx="0" cy="2895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Text Box 73">
            <a:extLst>
              <a:ext uri="{FF2B5EF4-FFF2-40B4-BE49-F238E27FC236}">
                <a16:creationId xmlns:a16="http://schemas.microsoft.com/office/drawing/2014/main" id="{43579A69-1246-492F-902A-F86FF7E8B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8427" y="152400"/>
            <a:ext cx="142838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hori_ring_out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Text Box 73">
            <a:extLst>
              <a:ext uri="{FF2B5EF4-FFF2-40B4-BE49-F238E27FC236}">
                <a16:creationId xmlns:a16="http://schemas.microsoft.com/office/drawing/2014/main" id="{100EB54F-B7F9-44CB-8FD8-0EEAFB513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72689"/>
            <a:ext cx="121379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hori_ring_in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2" name="Line 9">
            <a:extLst>
              <a:ext uri="{FF2B5EF4-FFF2-40B4-BE49-F238E27FC236}">
                <a16:creationId xmlns:a16="http://schemas.microsoft.com/office/drawing/2014/main" id="{41C0BC99-BA6B-44AC-990C-16A25D0B2A77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8094085" y="3933142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Text Box 73">
            <a:extLst>
              <a:ext uri="{FF2B5EF4-FFF2-40B4-BE49-F238E27FC236}">
                <a16:creationId xmlns:a16="http://schemas.microsoft.com/office/drawing/2014/main" id="{26B7CFD0-15A8-44E1-BF85-6C05C3BAF9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4172812"/>
            <a:ext cx="129234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data_to_venv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5" name="Line 9">
            <a:extLst>
              <a:ext uri="{FF2B5EF4-FFF2-40B4-BE49-F238E27FC236}">
                <a16:creationId xmlns:a16="http://schemas.microsoft.com/office/drawing/2014/main" id="{6BD2302E-67BE-4ED4-9278-6778558CAFF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160261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Text Box 73">
            <a:extLst>
              <a:ext uri="{FF2B5EF4-FFF2-40B4-BE49-F238E27FC236}">
                <a16:creationId xmlns:a16="http://schemas.microsoft.com/office/drawing/2014/main" id="{5273BFBD-355B-4F0B-9044-F3809F5DF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8366" y="4787275"/>
            <a:ext cx="77062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empty</a:t>
            </a:r>
          </a:p>
        </p:txBody>
      </p:sp>
      <p:sp>
        <p:nvSpPr>
          <p:cNvPr id="30" name="Line 9">
            <a:extLst>
              <a:ext uri="{FF2B5EF4-FFF2-40B4-BE49-F238E27FC236}">
                <a16:creationId xmlns:a16="http://schemas.microsoft.com/office/drawing/2014/main" id="{925B7DF9-9F78-4315-8B89-24CD5C8C5C08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5650698" y="2375227"/>
            <a:ext cx="0" cy="333156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Line 9">
            <a:extLst>
              <a:ext uri="{FF2B5EF4-FFF2-40B4-BE49-F238E27FC236}">
                <a16:creationId xmlns:a16="http://schemas.microsoft.com/office/drawing/2014/main" id="{CFB407CE-3DFD-4FA1-B4C5-C76588E135AF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6934840" y="4421371"/>
            <a:ext cx="0" cy="76328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Text Box 73">
            <a:extLst>
              <a:ext uri="{FF2B5EF4-FFF2-40B4-BE49-F238E27FC236}">
                <a16:creationId xmlns:a16="http://schemas.microsoft.com/office/drawing/2014/main" id="{16D35058-BFC1-4D00-9321-A558FD74B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3560" y="2156187"/>
            <a:ext cx="79153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empty</a:t>
            </a:r>
          </a:p>
        </p:txBody>
      </p:sp>
      <p:sp>
        <p:nvSpPr>
          <p:cNvPr id="34" name="Text Box 73">
            <a:extLst>
              <a:ext uri="{FF2B5EF4-FFF2-40B4-BE49-F238E27FC236}">
                <a16:creationId xmlns:a16="http://schemas.microsoft.com/office/drawing/2014/main" id="{C15A61F9-48FD-4FE6-9A2E-F93D353D3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1535" y="1602610"/>
            <a:ext cx="86407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empty</a:t>
            </a:r>
          </a:p>
        </p:txBody>
      </p:sp>
      <p:sp>
        <p:nvSpPr>
          <p:cNvPr id="35" name="Line 9">
            <a:extLst>
              <a:ext uri="{FF2B5EF4-FFF2-40B4-BE49-F238E27FC236}">
                <a16:creationId xmlns:a16="http://schemas.microsoft.com/office/drawing/2014/main" id="{BB6B4972-4236-48E2-9337-5AA7C0C6C27D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1602610"/>
            <a:ext cx="0" cy="35265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Line 9">
            <a:extLst>
              <a:ext uri="{FF2B5EF4-FFF2-40B4-BE49-F238E27FC236}">
                <a16:creationId xmlns:a16="http://schemas.microsoft.com/office/drawing/2014/main" id="{E3F2F81C-AA5C-4A6C-A01D-AD284449A319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1098368" y="2426652"/>
            <a:ext cx="0" cy="85126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Line 9">
            <a:extLst>
              <a:ext uri="{FF2B5EF4-FFF2-40B4-BE49-F238E27FC236}">
                <a16:creationId xmlns:a16="http://schemas.microsoft.com/office/drawing/2014/main" id="{ED1E3D7D-B7C8-4AA5-8888-14AB9A878CD7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2019300" y="228078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Text Box 73">
            <a:extLst>
              <a:ext uri="{FF2B5EF4-FFF2-40B4-BE49-F238E27FC236}">
                <a16:creationId xmlns:a16="http://schemas.microsoft.com/office/drawing/2014/main" id="{6340094E-9BB0-44AD-B21B-D2983342B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0291" y="2563861"/>
            <a:ext cx="155403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data_from_</a:t>
            </a:r>
            <a:r>
              <a:rPr lang="en-US" sz="1600" dirty="0" err="1"/>
              <a:t>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1" name="Line 9">
            <a:extLst>
              <a:ext uri="{FF2B5EF4-FFF2-40B4-BE49-F238E27FC236}">
                <a16:creationId xmlns:a16="http://schemas.microsoft.com/office/drawing/2014/main" id="{B7C87216-9ED2-4094-B3EB-FC1DE1AAF0C6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2232950" y="2829134"/>
            <a:ext cx="0" cy="808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" name="Line 9">
            <a:extLst>
              <a:ext uri="{FF2B5EF4-FFF2-40B4-BE49-F238E27FC236}">
                <a16:creationId xmlns:a16="http://schemas.microsoft.com/office/drawing/2014/main" id="{1F75BC20-98BA-4BE1-A4DB-902A34E8ABE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37100" y="3233283"/>
            <a:ext cx="0" cy="136697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Line 9">
            <a:extLst>
              <a:ext uri="{FF2B5EF4-FFF2-40B4-BE49-F238E27FC236}">
                <a16:creationId xmlns:a16="http://schemas.microsoft.com/office/drawing/2014/main" id="{10ECF117-7582-4CDA-BDF1-1345CD188B0A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1602609"/>
            <a:ext cx="0" cy="297179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Line 9">
            <a:extLst>
              <a:ext uri="{FF2B5EF4-FFF2-40B4-BE49-F238E27FC236}">
                <a16:creationId xmlns:a16="http://schemas.microsoft.com/office/drawing/2014/main" id="{30578231-1946-4BC1-9126-5DCA4D99CD4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1149" y="557540"/>
            <a:ext cx="0" cy="349141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Line 9">
            <a:extLst>
              <a:ext uri="{FF2B5EF4-FFF2-40B4-BE49-F238E27FC236}">
                <a16:creationId xmlns:a16="http://schemas.microsoft.com/office/drawing/2014/main" id="{55CF29E9-7DD4-4AE2-8FA4-FAD4B0A12EFA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4368208" y="1606551"/>
            <a:ext cx="0" cy="75411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Line 9">
            <a:extLst>
              <a:ext uri="{FF2B5EF4-FFF2-40B4-BE49-F238E27FC236}">
                <a16:creationId xmlns:a16="http://schemas.microsoft.com/office/drawing/2014/main" id="{E7DAC7AF-1A2A-4EE6-98AE-FBC39FD0B73D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1602610"/>
            <a:ext cx="0" cy="35512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Line 9">
            <a:extLst>
              <a:ext uri="{FF2B5EF4-FFF2-40B4-BE49-F238E27FC236}">
                <a16:creationId xmlns:a16="http://schemas.microsoft.com/office/drawing/2014/main" id="{BAB9F9EB-C1C8-4833-8A6D-5AF507A2784C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7097210" y="1131669"/>
            <a:ext cx="0" cy="3408529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" name="Line 7">
            <a:extLst>
              <a:ext uri="{FF2B5EF4-FFF2-40B4-BE49-F238E27FC236}">
                <a16:creationId xmlns:a16="http://schemas.microsoft.com/office/drawing/2014/main" id="{B760C530-A547-4E32-8E09-973BCBE5C3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39786" y="2821810"/>
            <a:ext cx="358372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" name="Line 9">
            <a:extLst>
              <a:ext uri="{FF2B5EF4-FFF2-40B4-BE49-F238E27FC236}">
                <a16:creationId xmlns:a16="http://schemas.microsoft.com/office/drawing/2014/main" id="{AB782F31-6162-4A6A-AEA5-CC740E9453D6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4003315" y="1265590"/>
            <a:ext cx="0" cy="662633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" name="Line 9">
            <a:extLst>
              <a:ext uri="{FF2B5EF4-FFF2-40B4-BE49-F238E27FC236}">
                <a16:creationId xmlns:a16="http://schemas.microsoft.com/office/drawing/2014/main" id="{7750BF30-2ADC-4CCF-8E73-14C80C30DB91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8103507" y="3359442"/>
            <a:ext cx="0" cy="10094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" name="Text Box 73">
            <a:extLst>
              <a:ext uri="{FF2B5EF4-FFF2-40B4-BE49-F238E27FC236}">
                <a16:creationId xmlns:a16="http://schemas.microsoft.com/office/drawing/2014/main" id="{70C886E0-673D-448F-B6C4-0BCC852F2D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1730" y="3543586"/>
            <a:ext cx="118974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taking_data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0" name="Line 9">
            <a:extLst>
              <a:ext uri="{FF2B5EF4-FFF2-40B4-BE49-F238E27FC236}">
                <a16:creationId xmlns:a16="http://schemas.microsoft.com/office/drawing/2014/main" id="{F2AAA13F-001E-4E39-98ED-949B6DCD538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2849" y="481380"/>
            <a:ext cx="0" cy="880129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" name="Line 9">
            <a:extLst>
              <a:ext uri="{FF2B5EF4-FFF2-40B4-BE49-F238E27FC236}">
                <a16:creationId xmlns:a16="http://schemas.microsoft.com/office/drawing/2014/main" id="{B7637097-70E1-4230-8C89-29F4002EC35E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8125276" y="3058992"/>
            <a:ext cx="0" cy="10094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" name="Text Box 73">
            <a:extLst>
              <a:ext uri="{FF2B5EF4-FFF2-40B4-BE49-F238E27FC236}">
                <a16:creationId xmlns:a16="http://schemas.microsoft.com/office/drawing/2014/main" id="{5666686A-6DD6-4B8F-A3F2-0FF5EBA55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8301" y="3243136"/>
            <a:ext cx="190262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data_avail_for_venv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E6907141-FB58-4363-9BA1-1F91C13931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49" y="5410200"/>
            <a:ext cx="8178126" cy="966743"/>
          </a:xfrm>
        </p:spPr>
        <p:txBody>
          <a:bodyPr/>
          <a:lstStyle/>
          <a:p>
            <a:r>
              <a:rPr lang="en-US" sz="2400" dirty="0" err="1"/>
              <a:t>Verif</a:t>
            </a:r>
            <a:r>
              <a:rPr lang="en-US" sz="2400" dirty="0"/>
              <a:t>. environment giving packet to MS01, onto vertical ring</a:t>
            </a:r>
          </a:p>
          <a:p>
            <a:r>
              <a:rPr lang="en-US" sz="2400" dirty="0"/>
              <a:t>Drive empty </a:t>
            </a:r>
            <a:r>
              <a:rPr lang="en-US" sz="2400" dirty="0">
                <a:cs typeface="Times New Roman" panose="02020603050405020304" pitchFamily="18" charset="0"/>
              </a:rPr>
              <a:t>→ horizontal ring</a:t>
            </a:r>
            <a:endParaRPr lang="en-US" sz="2400" dirty="0"/>
          </a:p>
        </p:txBody>
      </p:sp>
      <p:sp>
        <p:nvSpPr>
          <p:cNvPr id="50" name="Text Box 73">
            <a:extLst>
              <a:ext uri="{FF2B5EF4-FFF2-40B4-BE49-F238E27FC236}">
                <a16:creationId xmlns:a16="http://schemas.microsoft.com/office/drawing/2014/main" id="{9F6C1BE6-1B5D-458B-88E1-413552D566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8366" y="2217086"/>
            <a:ext cx="255668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can_accept_data_from_</a:t>
            </a:r>
            <a:r>
              <a:rPr lang="en-US" sz="1600" dirty="0" err="1"/>
              <a:t>venv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2" name="Line 9">
            <a:extLst>
              <a:ext uri="{FF2B5EF4-FFF2-40B4-BE49-F238E27FC236}">
                <a16:creationId xmlns:a16="http://schemas.microsoft.com/office/drawing/2014/main" id="{FDBAD1F3-851D-47FB-94BC-2E042C5F6717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8457560" y="2132960"/>
            <a:ext cx="0" cy="7632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57074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7030A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accent2"/>
          </a:solidFill>
          <a:headEnd type="none" w="med" len="med"/>
          <a:tailEnd type="triangl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35309</TotalTime>
  <Words>2390</Words>
  <Application>Microsoft Office PowerPoint</Application>
  <PresentationFormat>On-screen Show (4:3)</PresentationFormat>
  <Paragraphs>770</Paragraphs>
  <Slides>41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Arial</vt:lpstr>
      <vt:lpstr>Times New Roman</vt:lpstr>
      <vt:lpstr>Default Design</vt:lpstr>
      <vt:lpstr>Verification</vt:lpstr>
      <vt:lpstr>Building a mesh</vt:lpstr>
      <vt:lpstr>Building a mesh</vt:lpstr>
      <vt:lpstr>Example</vt:lpstr>
      <vt:lpstr>Example</vt:lpstr>
      <vt:lpstr>MS as a black box</vt:lpstr>
      <vt:lpstr>PowerPoint Presentation</vt:lpstr>
      <vt:lpstr>Example</vt:lpstr>
      <vt:lpstr>PowerPoint Presentation</vt:lpstr>
      <vt:lpstr>Example</vt:lpstr>
      <vt:lpstr>PowerPoint Presentation</vt:lpstr>
      <vt:lpstr>Example</vt:lpstr>
      <vt:lpstr>PowerPoint Presentation</vt:lpstr>
      <vt:lpstr>Example</vt:lpstr>
      <vt:lpstr>PowerPoint Presentation</vt:lpstr>
      <vt:lpstr>Other paths</vt:lpstr>
      <vt:lpstr>PowerPoint Presentation</vt:lpstr>
      <vt:lpstr>Other paths</vt:lpstr>
      <vt:lpstr>PowerPoint Presentation</vt:lpstr>
      <vt:lpstr>Done with MS v1</vt:lpstr>
      <vt:lpstr>PowerPoint Presentation</vt:lpstr>
      <vt:lpstr>Done with MS v2</vt:lpstr>
      <vt:lpstr>Two packets at once – easy</vt:lpstr>
      <vt:lpstr>Example</vt:lpstr>
      <vt:lpstr>Example</vt:lpstr>
      <vt:lpstr>Example</vt:lpstr>
      <vt:lpstr>Example</vt:lpstr>
      <vt:lpstr>Example</vt:lpstr>
      <vt:lpstr>Example</vt:lpstr>
      <vt:lpstr>PowerPoint Presentation</vt:lpstr>
      <vt:lpstr>MS v3</vt:lpstr>
      <vt:lpstr>PowerPoint Presentation</vt:lpstr>
      <vt:lpstr>PowerPoint Presentation</vt:lpstr>
      <vt:lpstr>That’s our mesh stop</vt:lpstr>
      <vt:lpstr>Ring signal names</vt:lpstr>
      <vt:lpstr>MS signal names</vt:lpstr>
      <vt:lpstr>Vertical mux selects</vt:lpstr>
      <vt:lpstr>Horizontal mux selects</vt:lpstr>
      <vt:lpstr>toVenv mux selects</vt:lpstr>
      <vt:lpstr>Handshakes to/from vEnv</vt:lpstr>
      <vt:lpstr>Mux prioritization</vt:lpstr>
    </vt:vector>
  </TitlesOfParts>
  <Company>Drexel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ECEC 621 High Performance Computer Architecture</dc:title>
  <dc:creator>Mark Hempstead</dc:creator>
  <cp:lastModifiedBy>Grodstein, Joel</cp:lastModifiedBy>
  <cp:revision>910</cp:revision>
  <cp:lastPrinted>2005-02-07T17:53:54Z</cp:lastPrinted>
  <dcterms:created xsi:type="dcterms:W3CDTF">2002-09-07T18:50:54Z</dcterms:created>
  <dcterms:modified xsi:type="dcterms:W3CDTF">2022-01-25T22:23:00Z</dcterms:modified>
</cp:coreProperties>
</file>