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8" r:id="rId2"/>
    <p:sldId id="695" r:id="rId3"/>
    <p:sldId id="696" r:id="rId4"/>
    <p:sldId id="700" r:id="rId5"/>
    <p:sldId id="697" r:id="rId6"/>
    <p:sldId id="699" r:id="rId7"/>
    <p:sldId id="698" r:id="rId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D59A7217-B840-4F10-B831-9654E69C22F5}">
          <p14:sldIdLst>
            <p14:sldId id="328"/>
            <p14:sldId id="695"/>
            <p14:sldId id="696"/>
            <p14:sldId id="700"/>
            <p14:sldId id="697"/>
            <p14:sldId id="699"/>
            <p14:sldId id="6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FF6464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63" autoAdjust="0"/>
    <p:restoredTop sz="71192" autoAdjust="0"/>
  </p:normalViewPr>
  <p:slideViewPr>
    <p:cSldViewPr>
      <p:cViewPr varScale="1">
        <p:scale>
          <a:sx n="65" d="100"/>
          <a:sy n="65" d="100"/>
        </p:scale>
        <p:origin x="1618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7614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5362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502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0052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class-scope issue: include one class-definition file from two separate packages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different classes.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9848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Verification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133600"/>
            <a:ext cx="8382000" cy="3733800"/>
          </a:xfrm>
        </p:spPr>
        <p:txBody>
          <a:bodyPr/>
          <a:lstStyle/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Instructors: Joel Grodstein, Scott Taylor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A little bit about SV classes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EEA56-0CC1-4D41-A6A9-CD47B309A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of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9C496-2B40-4B55-9E95-A60344F37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Question: how many people are familiar with object-oriented programming?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what are classes/objects and why do we care?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1FB6C-4C06-4D29-BE48-29860C629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3078494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EEA56-0CC1-4D41-A6A9-CD47B309A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by example(s)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9C496-2B40-4B55-9E95-A60344F37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Take a look at </a:t>
            </a:r>
            <a:r>
              <a:rPr lang="en-US" i="1" dirty="0">
                <a:solidFill>
                  <a:srgbClr val="000000"/>
                </a:solidFill>
              </a:rPr>
              <a:t>tb_mesh_1_old.sv</a:t>
            </a:r>
            <a:endParaRPr lang="en-US" b="0" i="0" u="none" strike="noStrike" dirty="0">
              <a:solidFill>
                <a:srgbClr val="000000"/>
              </a:solidFill>
              <a:effectLst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Look at the </a:t>
            </a:r>
            <a:r>
              <a:rPr lang="en-US" i="1" dirty="0" err="1">
                <a:solidFill>
                  <a:srgbClr val="000000"/>
                </a:solidFill>
              </a:rPr>
              <a:t>Sim_control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class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Note the syntax for </a:t>
            </a:r>
            <a:r>
              <a:rPr lang="en-US" i="1" dirty="0">
                <a:solidFill>
                  <a:srgbClr val="000000"/>
                </a:solidFill>
              </a:rPr>
              <a:t>new</a:t>
            </a:r>
            <a:r>
              <a:rPr lang="en-US" dirty="0">
                <a:solidFill>
                  <a:srgbClr val="000000"/>
                </a:solidFill>
              </a:rPr>
              <a:t>()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solidFill>
                  <a:srgbClr val="000000"/>
                </a:solidFill>
              </a:rPr>
              <a:t>this</a:t>
            </a:r>
            <a:r>
              <a:rPr lang="en-US" dirty="0">
                <a:solidFill>
                  <a:srgbClr val="000000"/>
                </a:solidFill>
              </a:rPr>
              <a:t> is optional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Instance variables default to public (can be </a:t>
            </a:r>
            <a:r>
              <a:rPr lang="en-US" i="1" dirty="0">
                <a:solidFill>
                  <a:srgbClr val="000000"/>
                </a:solidFill>
              </a:rPr>
              <a:t>protected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Any ideas why we bothered to make it a class rather than a function?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Lets us easily swap out one implementation for another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1FB6C-4C06-4D29-BE48-29860C629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72659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ACED3-7803-9C26-44A0-65FFCA662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class stuff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FE3C7-7C45-3200-B02C-B4836A243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Classes can be in an include file (like C++ .</a:t>
            </a:r>
            <a:r>
              <a:rPr lang="en-US" dirty="0" err="1"/>
              <a:t>hxx</a:t>
            </a:r>
            <a:r>
              <a:rPr lang="en-US" dirty="0"/>
              <a:t>)</a:t>
            </a:r>
          </a:p>
          <a:p>
            <a:r>
              <a:rPr lang="en-US" dirty="0"/>
              <a:t>More common: in a </a:t>
            </a:r>
            <a:r>
              <a:rPr lang="en-US" i="1" dirty="0"/>
              <a:t>package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Fewer scope issues</a:t>
            </a:r>
          </a:p>
          <a:p>
            <a:r>
              <a:rPr lang="en-US" dirty="0"/>
              <a:t>Function parameters are passed by value unless you declare them as </a:t>
            </a:r>
            <a:r>
              <a:rPr lang="en-US" b="1" dirty="0"/>
              <a:t>ref</a:t>
            </a:r>
          </a:p>
          <a:p>
            <a:r>
              <a:rPr lang="en-US" dirty="0"/>
              <a:t>But class objects are always passed by their “handle” (like Python)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70BC18-B780-F9A2-1732-3B51716A2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Verification</a:t>
            </a:r>
          </a:p>
          <a:p>
            <a:pPr>
              <a:defRPr/>
            </a:pPr>
            <a:r>
              <a:rPr lang="en-US"/>
              <a:t>Joel Grodstein/Scott Taylor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32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EEA56-0CC1-4D41-A6A9-CD47B309A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9C496-2B40-4B55-9E95-A60344F37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Next problem</a:t>
            </a:r>
          </a:p>
          <a:p>
            <a:pPr rtl="0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The mesh is more complex than a FIFO!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and a real design will be still more complex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Lots of signals passed between TB and DUT </a:t>
            </a:r>
            <a:r>
              <a:rPr lang="en-US" dirty="0">
                <a:solidFill>
                  <a:srgbClr val="000000"/>
                </a:solidFill>
                <a:sym typeface="Wingdings" panose="05000000000000000000" pitchFamily="2" charset="2"/>
              </a:rPr>
              <a:t>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sym typeface="Wingdings" panose="05000000000000000000" pitchFamily="2" charset="2"/>
              </a:rPr>
              <a:t>Why the frowny-face?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sym typeface="Wingdings" panose="05000000000000000000" pitchFamily="2" charset="2"/>
              </a:rPr>
              <a:t>Easy to get the order wrong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sym typeface="Wingdings" panose="05000000000000000000" pitchFamily="2" charset="2"/>
              </a:rPr>
              <a:t>Wordy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sym typeface="Wingdings" panose="05000000000000000000" pitchFamily="2" charset="2"/>
              </a:rPr>
              <a:t>Adding one signal can require changes in many places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sym typeface="Wingdings" panose="05000000000000000000" pitchFamily="2" charset="2"/>
              </a:rPr>
              <a:t>Solution: </a:t>
            </a:r>
            <a:r>
              <a:rPr lang="en-US" i="1" dirty="0">
                <a:solidFill>
                  <a:srgbClr val="000000"/>
                </a:solidFill>
                <a:sym typeface="Wingdings" panose="05000000000000000000" pitchFamily="2" charset="2"/>
              </a:rPr>
              <a:t>interfaces</a:t>
            </a:r>
            <a:endParaRPr lang="en-US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1FB6C-4C06-4D29-BE48-29860C629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421720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94CE2-3C27-FFDC-1044-B56E04452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A782F-8B63-7954-D97F-9EAAD4752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at </a:t>
            </a:r>
            <a:r>
              <a:rPr lang="en-US" i="1" dirty="0"/>
              <a:t>tb_mesh_1.sv</a:t>
            </a:r>
            <a:r>
              <a:rPr lang="en-US" dirty="0"/>
              <a:t> and </a:t>
            </a:r>
            <a:r>
              <a:rPr lang="en-US" i="1" dirty="0"/>
              <a:t>mesh_NxN.sv</a:t>
            </a:r>
            <a:endParaRPr lang="en-US" dirty="0"/>
          </a:p>
          <a:p>
            <a:pPr lvl="1"/>
            <a:r>
              <a:rPr lang="en-US" dirty="0"/>
              <a:t>Note the use of interfaces</a:t>
            </a:r>
          </a:p>
          <a:p>
            <a:pPr lvl="1"/>
            <a:r>
              <a:rPr lang="en-US" dirty="0"/>
              <a:t>They will become much more useful when we make more use of classes in mesh lab #2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671AE6-97B4-1A26-BA4F-6BFFFCC86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Verification</a:t>
            </a:r>
          </a:p>
          <a:p>
            <a:pPr>
              <a:defRPr/>
            </a:pPr>
            <a:r>
              <a:rPr lang="en-US"/>
              <a:t>Joel Grodstein/Scott Taylor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064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EEA56-0CC1-4D41-A6A9-CD47B309A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flesh out later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9C496-2B40-4B55-9E95-A60344F37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Notes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fun trick – static class members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and there are base classes, derived classes, virtual functions, etc.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1FB6C-4C06-4D29-BE48-29860C629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Verification</a:t>
            </a:r>
          </a:p>
          <a:p>
            <a:pPr>
              <a:defRPr/>
            </a:pPr>
            <a:r>
              <a:rPr lang="en-US" dirty="0"/>
              <a:t>Joel Grodstein/Scott Taylor</a:t>
            </a:r>
          </a:p>
        </p:txBody>
      </p:sp>
    </p:spTree>
    <p:extLst>
      <p:ext uri="{BB962C8B-B14F-4D97-AF65-F5344CB8AC3E}">
        <p14:creationId xmlns:p14="http://schemas.microsoft.com/office/powerpoint/2010/main" val="359752590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2"/>
          </a:solidFill>
          <a:headEnd type="none" w="med" len="med"/>
          <a:tailEnd type="triangl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36295</TotalTime>
  <Words>335</Words>
  <Application>Microsoft Office PowerPoint</Application>
  <PresentationFormat>On-screen Show (4:3)</PresentationFormat>
  <Paragraphs>56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Times New Roman</vt:lpstr>
      <vt:lpstr>Default Design</vt:lpstr>
      <vt:lpstr>Verification</vt:lpstr>
      <vt:lpstr>Problem of the day</vt:lpstr>
      <vt:lpstr>Learn by example(s)</vt:lpstr>
      <vt:lpstr>More class stuff</vt:lpstr>
      <vt:lpstr>Interfaces</vt:lpstr>
      <vt:lpstr>Interfaces</vt:lpstr>
      <vt:lpstr>To flesh out later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Grodstein, Joel</cp:lastModifiedBy>
  <cp:revision>984</cp:revision>
  <cp:lastPrinted>2005-02-07T17:53:54Z</cp:lastPrinted>
  <dcterms:created xsi:type="dcterms:W3CDTF">2002-09-07T18:50:54Z</dcterms:created>
  <dcterms:modified xsi:type="dcterms:W3CDTF">2023-10-03T12:54:48Z</dcterms:modified>
</cp:coreProperties>
</file>