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8" r:id="rId2"/>
    <p:sldId id="330" r:id="rId3"/>
    <p:sldId id="707" r:id="rId4"/>
    <p:sldId id="713" r:id="rId5"/>
    <p:sldId id="716" r:id="rId6"/>
    <p:sldId id="718" r:id="rId7"/>
    <p:sldId id="714" r:id="rId8"/>
    <p:sldId id="654" r:id="rId9"/>
    <p:sldId id="719" r:id="rId10"/>
    <p:sldId id="715" r:id="rId11"/>
    <p:sldId id="710" r:id="rId12"/>
    <p:sldId id="712" r:id="rId13"/>
    <p:sldId id="334" r:id="rId14"/>
    <p:sldId id="709" r:id="rId15"/>
    <p:sldId id="720" r:id="rId16"/>
    <p:sldId id="721" r:id="rId17"/>
    <p:sldId id="722" r:id="rId18"/>
    <p:sldId id="717" r:id="rId19"/>
    <p:sldId id="711" r:id="rId20"/>
    <p:sldId id="723" r:id="rId21"/>
    <p:sldId id="336" r:id="rId22"/>
    <p:sldId id="338" r:id="rId23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9" autoAdjust="0"/>
  </p:normalViewPr>
  <p:slideViewPr>
    <p:cSldViewPr>
      <p:cViewPr varScale="1">
        <p:scale>
          <a:sx n="87" d="100"/>
          <a:sy n="87" d="100"/>
        </p:scale>
        <p:origin x="84" y="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1134"/>
            <a:ext cx="4160937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51134"/>
            <a:ext cx="4160936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9188" cy="274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91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neuralnetworksanddeeplearning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193/Comp 150</a:t>
            </a:r>
            <a:br>
              <a:rPr lang="en-US" altLang="en-US" dirty="0"/>
            </a:br>
            <a:r>
              <a:rPr lang="en-US" altLang="en-US" dirty="0"/>
              <a:t>Computing with Biological Parts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Spring 2019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Neural nets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ED02B-266F-4735-BB2D-AE084F2D1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logic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C607B7-BA49-4269-9AED-482D374BA5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4572000"/>
                <a:ext cx="7772400" cy="1371600"/>
              </a:xfrm>
            </p:spPr>
            <p:txBody>
              <a:bodyPr/>
              <a:lstStyle/>
              <a:p>
                <a:r>
                  <a:rPr lang="en-US" dirty="0"/>
                  <a:t>Can you design an XOR gate?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True 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acc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AND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n-US" dirty="0"/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You will need multiple neurons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C607B7-BA49-4269-9AED-482D374BA5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4572000"/>
                <a:ext cx="7772400" cy="1371600"/>
              </a:xfrm>
              <a:blipFill>
                <a:blip r:embed="rId2"/>
                <a:stretch>
                  <a:fillRect l="-1412" t="-4444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10A9F-58AA-4035-B21E-67A620F1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6841A04-EA62-4670-BD81-0EB21E74FB04}"/>
              </a:ext>
            </a:extLst>
          </p:cNvPr>
          <p:cNvSpPr/>
          <p:nvPr/>
        </p:nvSpPr>
        <p:spPr>
          <a:xfrm>
            <a:off x="1871135" y="177056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FFA62FC-BC1E-4162-8810-CD61A016D866}"/>
              </a:ext>
            </a:extLst>
          </p:cNvPr>
          <p:cNvSpPr/>
          <p:nvPr/>
        </p:nvSpPr>
        <p:spPr>
          <a:xfrm>
            <a:off x="1871135" y="238016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EEADB6-79F8-4BBC-876F-5F50D0AB0AF8}"/>
              </a:ext>
            </a:extLst>
          </p:cNvPr>
          <p:cNvSpPr/>
          <p:nvPr/>
        </p:nvSpPr>
        <p:spPr>
          <a:xfrm>
            <a:off x="3014135" y="203726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A9BD056-5A29-48E5-9327-6481816EA6E1}"/>
              </a:ext>
            </a:extLst>
          </p:cNvPr>
          <p:cNvCxnSpPr>
            <a:stCxn id="5" idx="6"/>
            <a:endCxn id="8" idx="2"/>
          </p:cNvCxnSpPr>
          <p:nvPr/>
        </p:nvCxnSpPr>
        <p:spPr>
          <a:xfrm>
            <a:off x="2252135" y="1961065"/>
            <a:ext cx="7620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DCCD937-59BA-4B02-9BE3-C6091E0A1C4A}"/>
              </a:ext>
            </a:extLst>
          </p:cNvPr>
          <p:cNvCxnSpPr>
            <a:stCxn id="6" idx="6"/>
            <a:endCxn id="8" idx="2"/>
          </p:cNvCxnSpPr>
          <p:nvPr/>
        </p:nvCxnSpPr>
        <p:spPr>
          <a:xfrm flipV="1">
            <a:off x="2252135" y="2227765"/>
            <a:ext cx="7620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4380147-1BED-4B8B-AF76-FD86953334B1}"/>
              </a:ext>
            </a:extLst>
          </p:cNvPr>
          <p:cNvSpPr txBox="1"/>
          <p:nvPr/>
        </p:nvSpPr>
        <p:spPr>
          <a:xfrm>
            <a:off x="2404535" y="173246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A9E002-75CE-4A93-90B2-FF39D2851C7B}"/>
              </a:ext>
            </a:extLst>
          </p:cNvPr>
          <p:cNvSpPr txBox="1"/>
          <p:nvPr/>
        </p:nvSpPr>
        <p:spPr>
          <a:xfrm>
            <a:off x="2404535" y="241826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6DD78D-A145-4479-9A7F-4F4C7688255B}"/>
              </a:ext>
            </a:extLst>
          </p:cNvPr>
          <p:cNvSpPr txBox="1"/>
          <p:nvPr/>
        </p:nvSpPr>
        <p:spPr>
          <a:xfrm>
            <a:off x="2937935" y="234206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&gt;1.5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9679BB-FB23-4FB1-B3FA-6499BF580D26}"/>
              </a:ext>
            </a:extLst>
          </p:cNvPr>
          <p:cNvSpPr txBox="1"/>
          <p:nvPr/>
        </p:nvSpPr>
        <p:spPr>
          <a:xfrm>
            <a:off x="19050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X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0904E9-9C8C-4E01-9D16-A0D41B993153}"/>
              </a:ext>
            </a:extLst>
          </p:cNvPr>
          <p:cNvSpPr txBox="1"/>
          <p:nvPr/>
        </p:nvSpPr>
        <p:spPr>
          <a:xfrm>
            <a:off x="1905003" y="235373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Y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C7075BA-CD00-49B3-9AE5-6DB0FCF62E66}"/>
              </a:ext>
            </a:extLst>
          </p:cNvPr>
          <p:cNvSpPr txBox="1">
            <a:spLocks/>
          </p:cNvSpPr>
          <p:nvPr/>
        </p:nvSpPr>
        <p:spPr bwMode="auto">
          <a:xfrm>
            <a:off x="4114800" y="1676400"/>
            <a:ext cx="441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X=0,Y=0: 1*0 + 1*0 = 0, 0&gt;1.5</a:t>
            </a:r>
            <a:r>
              <a:rPr lang="en-US" sz="2000" kern="0" dirty="0">
                <a:sym typeface="Symbol" panose="05050102010706020507" pitchFamily="18" charset="2"/>
              </a:rPr>
              <a:t>0</a:t>
            </a:r>
          </a:p>
          <a:p>
            <a:r>
              <a:rPr lang="en-US" sz="2000" kern="0" dirty="0">
                <a:sym typeface="Symbol" panose="05050102010706020507" pitchFamily="18" charset="2"/>
              </a:rPr>
              <a:t>X=0,</a:t>
            </a:r>
            <a:r>
              <a:rPr lang="en-US" sz="2000" kern="0" dirty="0"/>
              <a:t>Y=1: 1*0 + 1*1 = 1, 1&gt;1.5</a:t>
            </a:r>
            <a:r>
              <a:rPr lang="en-US" sz="2000" kern="0" dirty="0">
                <a:sym typeface="Symbol" panose="05050102010706020507" pitchFamily="18" charset="2"/>
              </a:rPr>
              <a:t>0</a:t>
            </a:r>
          </a:p>
          <a:p>
            <a:r>
              <a:rPr lang="en-US" sz="2000" kern="0" dirty="0"/>
              <a:t>X=1,Y=1: 1*1 + 1*1 = 2, 2&gt;1.5</a:t>
            </a:r>
            <a:r>
              <a:rPr lang="en-US" sz="2000" kern="0" dirty="0">
                <a:sym typeface="Symbol" panose="05050102010706020507" pitchFamily="18" charset="2"/>
              </a:rPr>
              <a:t>1</a:t>
            </a:r>
          </a:p>
          <a:p>
            <a:pPr marL="0" indent="0">
              <a:buNone/>
            </a:pPr>
            <a:endParaRPr lang="en-US" sz="2000" kern="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86BA24F-5C2B-42D8-B3F4-659EEE8F8E4D}"/>
              </a:ext>
            </a:extLst>
          </p:cNvPr>
          <p:cNvSpPr/>
          <p:nvPr/>
        </p:nvSpPr>
        <p:spPr>
          <a:xfrm>
            <a:off x="1871135" y="321836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B3C6F5E-3D0C-475D-9FC2-42ED21A0810A}"/>
              </a:ext>
            </a:extLst>
          </p:cNvPr>
          <p:cNvSpPr/>
          <p:nvPr/>
        </p:nvSpPr>
        <p:spPr>
          <a:xfrm>
            <a:off x="1871135" y="382796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8FD0116-B65B-4E29-8645-8EC72FCCBF8A}"/>
              </a:ext>
            </a:extLst>
          </p:cNvPr>
          <p:cNvSpPr/>
          <p:nvPr/>
        </p:nvSpPr>
        <p:spPr>
          <a:xfrm>
            <a:off x="3014135" y="3485065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AF51CAC-59DC-44AA-9AF8-E7BCDDD02669}"/>
              </a:ext>
            </a:extLst>
          </p:cNvPr>
          <p:cNvCxnSpPr>
            <a:stCxn id="25" idx="6"/>
            <a:endCxn id="27" idx="2"/>
          </p:cNvCxnSpPr>
          <p:nvPr/>
        </p:nvCxnSpPr>
        <p:spPr>
          <a:xfrm>
            <a:off x="2252135" y="3408865"/>
            <a:ext cx="7620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E24237E-546B-4137-961B-2572315A4C4D}"/>
              </a:ext>
            </a:extLst>
          </p:cNvPr>
          <p:cNvCxnSpPr>
            <a:stCxn id="26" idx="6"/>
            <a:endCxn id="27" idx="2"/>
          </p:cNvCxnSpPr>
          <p:nvPr/>
        </p:nvCxnSpPr>
        <p:spPr>
          <a:xfrm flipV="1">
            <a:off x="2252135" y="3675565"/>
            <a:ext cx="7620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C36A34C-02BD-478B-B90D-D02240543FF4}"/>
              </a:ext>
            </a:extLst>
          </p:cNvPr>
          <p:cNvSpPr txBox="1"/>
          <p:nvPr/>
        </p:nvSpPr>
        <p:spPr>
          <a:xfrm>
            <a:off x="2404535" y="318026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BCC3B19-E9C3-4063-B10D-0CD5E5EF037C}"/>
              </a:ext>
            </a:extLst>
          </p:cNvPr>
          <p:cNvSpPr txBox="1"/>
          <p:nvPr/>
        </p:nvSpPr>
        <p:spPr>
          <a:xfrm>
            <a:off x="2404535" y="386606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-1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BB2A54-E910-4FD5-AB38-7C210F4B5140}"/>
              </a:ext>
            </a:extLst>
          </p:cNvPr>
          <p:cNvSpPr txBox="1"/>
          <p:nvPr/>
        </p:nvSpPr>
        <p:spPr>
          <a:xfrm>
            <a:off x="2937935" y="378986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&gt;0.5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D98242D-F1C8-4857-B65D-222EA6CDA968}"/>
              </a:ext>
            </a:extLst>
          </p:cNvPr>
          <p:cNvSpPr txBox="1"/>
          <p:nvPr/>
        </p:nvSpPr>
        <p:spPr>
          <a:xfrm>
            <a:off x="1905000" y="3200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F355405-E7BC-441B-9230-0D26DE0A50C6}"/>
              </a:ext>
            </a:extLst>
          </p:cNvPr>
          <p:cNvSpPr txBox="1"/>
          <p:nvPr/>
        </p:nvSpPr>
        <p:spPr>
          <a:xfrm>
            <a:off x="1905003" y="380153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Y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66F2E327-DA8F-4646-92BF-6382CC7F96D7}"/>
              </a:ext>
            </a:extLst>
          </p:cNvPr>
          <p:cNvSpPr txBox="1">
            <a:spLocks/>
          </p:cNvSpPr>
          <p:nvPr/>
        </p:nvSpPr>
        <p:spPr bwMode="auto">
          <a:xfrm>
            <a:off x="4114800" y="3124200"/>
            <a:ext cx="441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X=0,Y=0: 1*0 - 1*0 = 0, 0&gt;.5</a:t>
            </a:r>
            <a:r>
              <a:rPr lang="en-US" sz="2000" kern="0" dirty="0">
                <a:sym typeface="Symbol" panose="05050102010706020507" pitchFamily="18" charset="2"/>
              </a:rPr>
              <a:t>0</a:t>
            </a:r>
          </a:p>
          <a:p>
            <a:r>
              <a:rPr lang="en-US" sz="2000" kern="0" dirty="0">
                <a:sym typeface="Symbol" panose="05050102010706020507" pitchFamily="18" charset="2"/>
              </a:rPr>
              <a:t>X=1,</a:t>
            </a:r>
            <a:r>
              <a:rPr lang="en-US" sz="2000" kern="0" dirty="0"/>
              <a:t>Y=0: 1*1 - 1*0 = 1, 1&gt;.5</a:t>
            </a:r>
            <a:r>
              <a:rPr lang="en-US" sz="2000" kern="0" dirty="0">
                <a:sym typeface="Symbol" panose="05050102010706020507" pitchFamily="18" charset="2"/>
              </a:rPr>
              <a:t>1</a:t>
            </a:r>
          </a:p>
          <a:p>
            <a:r>
              <a:rPr lang="en-US" sz="2000" kern="0" dirty="0">
                <a:sym typeface="Symbol" panose="05050102010706020507" pitchFamily="18" charset="2"/>
              </a:rPr>
              <a:t>X=0,</a:t>
            </a:r>
            <a:r>
              <a:rPr lang="en-US" sz="2000" kern="0" dirty="0"/>
              <a:t>Y=1: 1*0 - 1*1 = -1, -1&gt;.5</a:t>
            </a:r>
            <a:r>
              <a:rPr lang="en-US" sz="2000" kern="0" dirty="0">
                <a:sym typeface="Symbol" panose="05050102010706020507" pitchFamily="18" charset="2"/>
              </a:rPr>
              <a:t>0</a:t>
            </a:r>
          </a:p>
          <a:p>
            <a:endParaRPr lang="en-US" sz="2000" kern="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sz="2000" kern="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E9B8627-57EF-4764-8379-EF8D06B8621C}"/>
              </a:ext>
            </a:extLst>
          </p:cNvPr>
          <p:cNvSpPr txBox="1"/>
          <p:nvPr/>
        </p:nvSpPr>
        <p:spPr>
          <a:xfrm>
            <a:off x="228600" y="1981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AND 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B43200B-9D41-4F0F-A12A-512F9934D9E7}"/>
                  </a:ext>
                </a:extLst>
              </p:cNvPr>
              <p:cNvSpPr txBox="1"/>
              <p:nvPr/>
            </p:nvSpPr>
            <p:spPr>
              <a:xfrm>
                <a:off x="228600" y="3424535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B43200B-9D41-4F0F-A12A-512F9934D9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424535"/>
                <a:ext cx="1524000" cy="461665"/>
              </a:xfrm>
              <a:prstGeom prst="rect">
                <a:avLst/>
              </a:prstGeom>
              <a:blipFill>
                <a:blip r:embed="rId3"/>
                <a:stretch>
                  <a:fillRect l="-6400" t="-10526" r="-2160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A14D1D0-19FC-4062-A699-B457AC1EB0D9}"/>
              </a:ext>
            </a:extLst>
          </p:cNvPr>
          <p:cNvSpPr txBox="1"/>
          <p:nvPr/>
        </p:nvSpPr>
        <p:spPr>
          <a:xfrm>
            <a:off x="1560930" y="1757571"/>
            <a:ext cx="228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  <a:p>
            <a:pPr>
              <a:spcBef>
                <a:spcPts val="1800"/>
              </a:spcBef>
            </a:pPr>
            <a:r>
              <a:rPr lang="en-US" dirty="0"/>
              <a:t>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896385D-D2C9-45DB-8FCA-C68C14B2A818}"/>
              </a:ext>
            </a:extLst>
          </p:cNvPr>
          <p:cNvSpPr txBox="1"/>
          <p:nvPr/>
        </p:nvSpPr>
        <p:spPr>
          <a:xfrm>
            <a:off x="1557051" y="1757571"/>
            <a:ext cx="228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  <a:p>
            <a:pPr>
              <a:spcBef>
                <a:spcPts val="1800"/>
              </a:spcBef>
            </a:pPr>
            <a:r>
              <a:rPr lang="en-US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9921B59-1B70-4DC7-B5AA-8F102C72BB36}"/>
              </a:ext>
            </a:extLst>
          </p:cNvPr>
          <p:cNvSpPr txBox="1"/>
          <p:nvPr/>
        </p:nvSpPr>
        <p:spPr>
          <a:xfrm>
            <a:off x="1557051" y="1746554"/>
            <a:ext cx="228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  <a:p>
            <a:pPr>
              <a:spcBef>
                <a:spcPts val="1800"/>
              </a:spcBef>
            </a:pPr>
            <a:r>
              <a:rPr lang="en-US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54493F4-A993-4182-BAE5-677850BCB0CD}"/>
              </a:ext>
            </a:extLst>
          </p:cNvPr>
          <p:cNvSpPr txBox="1"/>
          <p:nvPr/>
        </p:nvSpPr>
        <p:spPr>
          <a:xfrm>
            <a:off x="1548892" y="3150946"/>
            <a:ext cx="228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  <a:p>
            <a:pPr>
              <a:spcBef>
                <a:spcPts val="1800"/>
              </a:spcBef>
            </a:pPr>
            <a:r>
              <a:rPr lang="en-US" dirty="0"/>
              <a:t>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04E93C3-1D0C-4D17-ABD2-C671D0E71AA3}"/>
              </a:ext>
            </a:extLst>
          </p:cNvPr>
          <p:cNvSpPr txBox="1"/>
          <p:nvPr/>
        </p:nvSpPr>
        <p:spPr>
          <a:xfrm>
            <a:off x="1547542" y="3144653"/>
            <a:ext cx="228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  <a:p>
            <a:pPr>
              <a:spcBef>
                <a:spcPts val="1800"/>
              </a:spcBef>
            </a:pPr>
            <a:r>
              <a:rPr lang="en-US" dirty="0"/>
              <a:t>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4D600AB-43C6-4408-8652-62A134D9B218}"/>
              </a:ext>
            </a:extLst>
          </p:cNvPr>
          <p:cNvSpPr txBox="1"/>
          <p:nvPr/>
        </p:nvSpPr>
        <p:spPr>
          <a:xfrm>
            <a:off x="1555421" y="3146234"/>
            <a:ext cx="228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  <a:p>
            <a:pPr>
              <a:spcBef>
                <a:spcPts val="1800"/>
              </a:spcBef>
            </a:pP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5012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5" grpId="0" animBg="1"/>
      <p:bldP spid="26" grpId="0" animBg="1"/>
      <p:bldP spid="27" grpId="0" animBg="1"/>
      <p:bldP spid="30" grpId="0"/>
      <p:bldP spid="31" grpId="0"/>
      <p:bldP spid="32" grpId="0"/>
      <p:bldP spid="33" grpId="0"/>
      <p:bldP spid="34" grpId="0"/>
      <p:bldP spid="37" grpId="0"/>
      <p:bldP spid="7" grpId="0"/>
      <p:bldP spid="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42575-BDED-4F01-87F0-59D07798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F9328-9A3F-4382-86B8-774E61C7E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352800"/>
            <a:ext cx="7391400" cy="3048000"/>
          </a:xfrm>
        </p:spPr>
        <p:txBody>
          <a:bodyPr/>
          <a:lstStyle/>
          <a:p>
            <a:r>
              <a:rPr lang="en-US" sz="2000" dirty="0"/>
              <a:t>Let this be an ANN to recognize a single number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Input could be a 35 nodes of 1=black, 0=white (I only drew 3 inputs to save space)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Assume we know all of the weights (we’re fully trained)</a:t>
            </a:r>
          </a:p>
          <a:p>
            <a:r>
              <a:rPr lang="en-US" sz="2000" dirty="0"/>
              <a:t>Propagate it through the network (</a:t>
            </a:r>
            <a:r>
              <a:rPr lang="en-US" sz="2000" i="1" dirty="0"/>
              <a:t>inference</a:t>
            </a:r>
            <a:r>
              <a:rPr lang="en-US" sz="2000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Again: each node is a weighted sum </a:t>
            </a:r>
            <a:r>
              <a:rPr lang="en-US" sz="1800" i="1" dirty="0"/>
              <a:t>z</a:t>
            </a:r>
            <a:r>
              <a:rPr lang="en-US" sz="1800" dirty="0"/>
              <a:t>=</a:t>
            </a:r>
            <a:r>
              <a:rPr lang="en-US" sz="1800" i="1" dirty="0"/>
              <a:t>w</a:t>
            </a:r>
            <a:r>
              <a:rPr lang="en-US" sz="1800" baseline="-25000" dirty="0"/>
              <a:t>1</a:t>
            </a:r>
            <a:r>
              <a:rPr lang="en-US" sz="1800" dirty="0"/>
              <a:t>in</a:t>
            </a:r>
            <a:r>
              <a:rPr lang="en-US" sz="1800" baseline="-25000" dirty="0"/>
              <a:t>1</a:t>
            </a:r>
            <a:r>
              <a:rPr lang="en-US" sz="1800" dirty="0"/>
              <a:t>+</a:t>
            </a:r>
            <a:r>
              <a:rPr lang="en-US" sz="1800" i="1" dirty="0"/>
              <a:t>w</a:t>
            </a:r>
            <a:r>
              <a:rPr lang="en-US" sz="1800" baseline="-25000" dirty="0"/>
              <a:t>2</a:t>
            </a:r>
            <a:r>
              <a:rPr lang="en-US" sz="1800" i="1" dirty="0"/>
              <a:t>in</a:t>
            </a:r>
            <a:r>
              <a:rPr lang="en-US" sz="1800" baseline="-25000" dirty="0"/>
              <a:t>2</a:t>
            </a:r>
            <a:r>
              <a:rPr lang="en-US" sz="1800" dirty="0"/>
              <a:t>+…, and the activation function</a:t>
            </a:r>
          </a:p>
          <a:p>
            <a:r>
              <a:rPr lang="en-US" sz="2000" dirty="0"/>
              <a:t>And then you get to the output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Probably we would have 10 output neurons (for the digits 0-9)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output pattern (.1, .9, .2, .1, 0, .2, .1, .1, 0, .2) </a:t>
            </a:r>
            <a:r>
              <a:rPr lang="en-US" sz="1800" dirty="0">
                <a:sym typeface="Symbol" panose="05050102010706020507" pitchFamily="18" charset="2"/>
              </a:rPr>
              <a:t> </a:t>
            </a:r>
            <a:r>
              <a:rPr lang="en-US" sz="1800" dirty="0"/>
              <a:t>the digit “1”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5815-F3ED-49FD-B8D4-42069D09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EB97F2-B580-433C-9594-1BA460CDFD54}"/>
              </a:ext>
            </a:extLst>
          </p:cNvPr>
          <p:cNvSpPr/>
          <p:nvPr/>
        </p:nvSpPr>
        <p:spPr>
          <a:xfrm>
            <a:off x="1524000" y="16383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8C738F-5EF0-4F54-908F-D82EDCC03B0D}"/>
              </a:ext>
            </a:extLst>
          </p:cNvPr>
          <p:cNvSpPr/>
          <p:nvPr/>
        </p:nvSpPr>
        <p:spPr>
          <a:xfrm>
            <a:off x="1524000" y="2247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672A26-6F90-45EA-B7D0-0372458F35C7}"/>
              </a:ext>
            </a:extLst>
          </p:cNvPr>
          <p:cNvSpPr/>
          <p:nvPr/>
        </p:nvSpPr>
        <p:spPr>
          <a:xfrm>
            <a:off x="1524000" y="2857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5317E2-87F5-41BF-8AAB-F45718738C1F}"/>
              </a:ext>
            </a:extLst>
          </p:cNvPr>
          <p:cNvSpPr/>
          <p:nvPr/>
        </p:nvSpPr>
        <p:spPr>
          <a:xfrm>
            <a:off x="2667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7DB3F0C-B7A0-423A-A800-D5E25B66DA07}"/>
              </a:ext>
            </a:extLst>
          </p:cNvPr>
          <p:cNvSpPr/>
          <p:nvPr/>
        </p:nvSpPr>
        <p:spPr>
          <a:xfrm>
            <a:off x="2667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0DE6E4-E9C0-4396-A605-358C53D12F1C}"/>
              </a:ext>
            </a:extLst>
          </p:cNvPr>
          <p:cNvSpPr/>
          <p:nvPr/>
        </p:nvSpPr>
        <p:spPr>
          <a:xfrm>
            <a:off x="2667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9D8811A-6556-4A2A-921B-AD974BAEE886}"/>
              </a:ext>
            </a:extLst>
          </p:cNvPr>
          <p:cNvSpPr/>
          <p:nvPr/>
        </p:nvSpPr>
        <p:spPr>
          <a:xfrm>
            <a:off x="2667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68643C-3253-4716-A0F2-2D10138AC93A}"/>
              </a:ext>
            </a:extLst>
          </p:cNvPr>
          <p:cNvSpPr/>
          <p:nvPr/>
        </p:nvSpPr>
        <p:spPr>
          <a:xfrm>
            <a:off x="2667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FDAD81-CBA0-4458-A5E4-630144C4E328}"/>
              </a:ext>
            </a:extLst>
          </p:cNvPr>
          <p:cNvCxnSpPr>
            <a:cxnSpLocks/>
            <a:stCxn id="5" idx="6"/>
          </p:cNvCxnSpPr>
          <p:nvPr/>
        </p:nvCxnSpPr>
        <p:spPr>
          <a:xfrm flipV="1">
            <a:off x="1905000" y="13716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E129FA-16E6-483B-AF2C-42E0EB49C8C7}"/>
              </a:ext>
            </a:extLst>
          </p:cNvPr>
          <p:cNvCxnSpPr>
            <a:stCxn id="5" idx="6"/>
            <a:endCxn id="9" idx="2"/>
          </p:cNvCxnSpPr>
          <p:nvPr/>
        </p:nvCxnSpPr>
        <p:spPr>
          <a:xfrm>
            <a:off x="1905000" y="1828800"/>
            <a:ext cx="7620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913BE9-CD7A-464E-90B4-2DDB44B8826D}"/>
              </a:ext>
            </a:extLst>
          </p:cNvPr>
          <p:cNvCxnSpPr>
            <a:stCxn id="5" idx="6"/>
            <a:endCxn id="10" idx="2"/>
          </p:cNvCxnSpPr>
          <p:nvPr/>
        </p:nvCxnSpPr>
        <p:spPr>
          <a:xfrm>
            <a:off x="1905000" y="18288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83FF345-1BED-4E99-A242-667B31AFB50B}"/>
              </a:ext>
            </a:extLst>
          </p:cNvPr>
          <p:cNvCxnSpPr>
            <a:stCxn id="5" idx="6"/>
            <a:endCxn id="11" idx="2"/>
          </p:cNvCxnSpPr>
          <p:nvPr/>
        </p:nvCxnSpPr>
        <p:spPr>
          <a:xfrm>
            <a:off x="1905000" y="1828800"/>
            <a:ext cx="762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260C1D2-BC59-4510-856F-AE0E63613490}"/>
              </a:ext>
            </a:extLst>
          </p:cNvPr>
          <p:cNvCxnSpPr>
            <a:stCxn id="5" idx="6"/>
            <a:endCxn id="12" idx="2"/>
          </p:cNvCxnSpPr>
          <p:nvPr/>
        </p:nvCxnSpPr>
        <p:spPr>
          <a:xfrm>
            <a:off x="1905000" y="1828800"/>
            <a:ext cx="762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BD2D11-7FF8-4BEA-B2A6-CEED4215A266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1905000" y="1371600"/>
            <a:ext cx="762000" cy="1066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D9226F-A453-43FB-9F00-0A8B507BAE1D}"/>
              </a:ext>
            </a:extLst>
          </p:cNvPr>
          <p:cNvCxnSpPr>
            <a:stCxn id="6" idx="6"/>
            <a:endCxn id="9" idx="2"/>
          </p:cNvCxnSpPr>
          <p:nvPr/>
        </p:nvCxnSpPr>
        <p:spPr>
          <a:xfrm flipV="1">
            <a:off x="1905000" y="1866900"/>
            <a:ext cx="762000" cy="571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A8CD5A3-6FAC-4F01-AE36-3F122A6CCB0F}"/>
              </a:ext>
            </a:extLst>
          </p:cNvPr>
          <p:cNvCxnSpPr>
            <a:stCxn id="6" idx="6"/>
            <a:endCxn id="10" idx="2"/>
          </p:cNvCxnSpPr>
          <p:nvPr/>
        </p:nvCxnSpPr>
        <p:spPr>
          <a:xfrm flipV="1">
            <a:off x="1905000" y="22860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E7BB943-113B-4302-8215-4BC352AF1EE6}"/>
              </a:ext>
            </a:extLst>
          </p:cNvPr>
          <p:cNvCxnSpPr>
            <a:stCxn id="6" idx="6"/>
            <a:endCxn id="11" idx="2"/>
          </p:cNvCxnSpPr>
          <p:nvPr/>
        </p:nvCxnSpPr>
        <p:spPr>
          <a:xfrm>
            <a:off x="1905000" y="24384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7A6E7F-7AEF-44BA-9791-0115786B2C91}"/>
              </a:ext>
            </a:extLst>
          </p:cNvPr>
          <p:cNvCxnSpPr>
            <a:stCxn id="6" idx="6"/>
            <a:endCxn id="12" idx="2"/>
          </p:cNvCxnSpPr>
          <p:nvPr/>
        </p:nvCxnSpPr>
        <p:spPr>
          <a:xfrm>
            <a:off x="1905000" y="24384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2833143-C3AE-4DC2-AAF5-DB4702038462}"/>
              </a:ext>
            </a:extLst>
          </p:cNvPr>
          <p:cNvCxnSpPr>
            <a:cxnSpLocks/>
            <a:stCxn id="7" idx="6"/>
          </p:cNvCxnSpPr>
          <p:nvPr/>
        </p:nvCxnSpPr>
        <p:spPr>
          <a:xfrm flipV="1">
            <a:off x="1905000" y="1371600"/>
            <a:ext cx="7620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358292A-12F8-4CCE-BFEA-32D94111C844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1905000" y="22860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AD35B9-5273-4844-8765-6D78FA405264}"/>
              </a:ext>
            </a:extLst>
          </p:cNvPr>
          <p:cNvCxnSpPr>
            <a:stCxn id="7" idx="6"/>
            <a:endCxn id="11" idx="2"/>
          </p:cNvCxnSpPr>
          <p:nvPr/>
        </p:nvCxnSpPr>
        <p:spPr>
          <a:xfrm flipV="1">
            <a:off x="1905000" y="27432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AA71D37-D2D3-4B27-9CF1-B422820DBB6F}"/>
              </a:ext>
            </a:extLst>
          </p:cNvPr>
          <p:cNvCxnSpPr>
            <a:stCxn id="7" idx="6"/>
            <a:endCxn id="12" idx="2"/>
          </p:cNvCxnSpPr>
          <p:nvPr/>
        </p:nvCxnSpPr>
        <p:spPr>
          <a:xfrm>
            <a:off x="1905000" y="30480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719C9D73-1395-4D30-9E6A-DDDC3C9297AC}"/>
              </a:ext>
            </a:extLst>
          </p:cNvPr>
          <p:cNvSpPr/>
          <p:nvPr/>
        </p:nvSpPr>
        <p:spPr>
          <a:xfrm>
            <a:off x="3429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01BAB48-AD71-4B95-A339-3C5E15C80921}"/>
              </a:ext>
            </a:extLst>
          </p:cNvPr>
          <p:cNvSpPr/>
          <p:nvPr/>
        </p:nvSpPr>
        <p:spPr>
          <a:xfrm>
            <a:off x="3429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74E2C5E-86CE-4719-BB2B-E3FB06A07AD8}"/>
              </a:ext>
            </a:extLst>
          </p:cNvPr>
          <p:cNvSpPr/>
          <p:nvPr/>
        </p:nvSpPr>
        <p:spPr>
          <a:xfrm>
            <a:off x="3429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1C1F28D-A6C3-452A-B1DD-B818D8A551A8}"/>
              </a:ext>
            </a:extLst>
          </p:cNvPr>
          <p:cNvSpPr/>
          <p:nvPr/>
        </p:nvSpPr>
        <p:spPr>
          <a:xfrm>
            <a:off x="3429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A2F5AD6-DD09-451D-8B74-40D2344E4553}"/>
              </a:ext>
            </a:extLst>
          </p:cNvPr>
          <p:cNvSpPr/>
          <p:nvPr/>
        </p:nvSpPr>
        <p:spPr>
          <a:xfrm>
            <a:off x="3429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82B5F92-C6B9-47BE-8B1F-073662DEF4AA}"/>
              </a:ext>
            </a:extLst>
          </p:cNvPr>
          <p:cNvCxnSpPr>
            <a:cxnSpLocks/>
          </p:cNvCxnSpPr>
          <p:nvPr/>
        </p:nvCxnSpPr>
        <p:spPr>
          <a:xfrm>
            <a:off x="3048000" y="1371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1D68BE2-98A6-4499-A9B8-B6549E93C01A}"/>
              </a:ext>
            </a:extLst>
          </p:cNvPr>
          <p:cNvCxnSpPr>
            <a:cxnSpLocks/>
            <a:endCxn id="43" idx="2"/>
          </p:cNvCxnSpPr>
          <p:nvPr/>
        </p:nvCxnSpPr>
        <p:spPr>
          <a:xfrm>
            <a:off x="3048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AB48046-CE3A-4175-A893-AE670CB583E7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3048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E8071CC-66BA-4DBD-B0E4-8E091A94BC36}"/>
              </a:ext>
            </a:extLst>
          </p:cNvPr>
          <p:cNvCxnSpPr>
            <a:cxnSpLocks/>
            <a:endCxn id="45" idx="2"/>
          </p:cNvCxnSpPr>
          <p:nvPr/>
        </p:nvCxnSpPr>
        <p:spPr>
          <a:xfrm>
            <a:off x="3048000" y="13716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493F7F9-DF2C-4990-A21A-94E2BBF88ABA}"/>
              </a:ext>
            </a:extLst>
          </p:cNvPr>
          <p:cNvCxnSpPr>
            <a:cxnSpLocks/>
            <a:endCxn id="46" idx="2"/>
          </p:cNvCxnSpPr>
          <p:nvPr/>
        </p:nvCxnSpPr>
        <p:spPr>
          <a:xfrm>
            <a:off x="3048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5834E7B-2B2A-4B61-BA38-86135DD47B92}"/>
              </a:ext>
            </a:extLst>
          </p:cNvPr>
          <p:cNvCxnSpPr/>
          <p:nvPr/>
        </p:nvCxnSpPr>
        <p:spPr>
          <a:xfrm>
            <a:off x="3048000" y="17907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AA68518-0DE9-4095-9913-9A6F8F8B8FE6}"/>
              </a:ext>
            </a:extLst>
          </p:cNvPr>
          <p:cNvCxnSpPr/>
          <p:nvPr/>
        </p:nvCxnSpPr>
        <p:spPr>
          <a:xfrm>
            <a:off x="3048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CABE704-2BA0-48F8-BD50-CD52112DDA8D}"/>
              </a:ext>
            </a:extLst>
          </p:cNvPr>
          <p:cNvCxnSpPr/>
          <p:nvPr/>
        </p:nvCxnSpPr>
        <p:spPr>
          <a:xfrm>
            <a:off x="3048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BA578D9-FB3A-4628-A12D-5DC8309842CC}"/>
              </a:ext>
            </a:extLst>
          </p:cNvPr>
          <p:cNvCxnSpPr>
            <a:cxnSpLocks/>
            <a:stCxn id="9" idx="6"/>
          </p:cNvCxnSpPr>
          <p:nvPr/>
        </p:nvCxnSpPr>
        <p:spPr>
          <a:xfrm flipV="1">
            <a:off x="3048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1543D4F-DA15-4BB2-8707-9D1E8A17790F}"/>
              </a:ext>
            </a:extLst>
          </p:cNvPr>
          <p:cNvCxnSpPr/>
          <p:nvPr/>
        </p:nvCxnSpPr>
        <p:spPr>
          <a:xfrm>
            <a:off x="3048000" y="22479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69940B0-D474-463A-8642-9D5FDA942C56}"/>
              </a:ext>
            </a:extLst>
          </p:cNvPr>
          <p:cNvCxnSpPr/>
          <p:nvPr/>
        </p:nvCxnSpPr>
        <p:spPr>
          <a:xfrm>
            <a:off x="3048000" y="2247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92A8F3A-2E52-4A73-846B-08FDA517E2EA}"/>
              </a:ext>
            </a:extLst>
          </p:cNvPr>
          <p:cNvCxnSpPr/>
          <p:nvPr/>
        </p:nvCxnSpPr>
        <p:spPr>
          <a:xfrm>
            <a:off x="3048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601AEFC-24D7-42D9-8A80-A31F44ABCAA6}"/>
              </a:ext>
            </a:extLst>
          </p:cNvPr>
          <p:cNvCxnSpPr/>
          <p:nvPr/>
        </p:nvCxnSpPr>
        <p:spPr>
          <a:xfrm>
            <a:off x="3048000" y="27051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1388316-31A0-4FF5-96EF-076D9A45587A}"/>
              </a:ext>
            </a:extLst>
          </p:cNvPr>
          <p:cNvCxnSpPr/>
          <p:nvPr/>
        </p:nvCxnSpPr>
        <p:spPr>
          <a:xfrm>
            <a:off x="3048000" y="27051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542C406-2F07-4DB3-A18F-A3B8A0A446B4}"/>
              </a:ext>
            </a:extLst>
          </p:cNvPr>
          <p:cNvCxnSpPr/>
          <p:nvPr/>
        </p:nvCxnSpPr>
        <p:spPr>
          <a:xfrm>
            <a:off x="3048000" y="3162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44A3568-1301-4AAA-A2C1-D6E1CDE6D06A}"/>
              </a:ext>
            </a:extLst>
          </p:cNvPr>
          <p:cNvCxnSpPr/>
          <p:nvPr/>
        </p:nvCxnSpPr>
        <p:spPr>
          <a:xfrm flipV="1">
            <a:off x="3048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60015C1-3B7C-4F9A-A07F-8455DADFD662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3048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7A59EFC-48FD-4005-8891-847D564347A0}"/>
              </a:ext>
            </a:extLst>
          </p:cNvPr>
          <p:cNvCxnSpPr/>
          <p:nvPr/>
        </p:nvCxnSpPr>
        <p:spPr>
          <a:xfrm flipV="1">
            <a:off x="30480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F50A086-C599-4417-B79C-7E513C646D36}"/>
              </a:ext>
            </a:extLst>
          </p:cNvPr>
          <p:cNvCxnSpPr/>
          <p:nvPr/>
        </p:nvCxnSpPr>
        <p:spPr>
          <a:xfrm flipV="1">
            <a:off x="3048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EEDC825-4A52-4E71-9009-D8D4F8C740B8}"/>
              </a:ext>
            </a:extLst>
          </p:cNvPr>
          <p:cNvCxnSpPr/>
          <p:nvPr/>
        </p:nvCxnSpPr>
        <p:spPr>
          <a:xfrm flipV="1">
            <a:off x="30480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9471641-7659-4155-80FB-3707AAA76C73}"/>
              </a:ext>
            </a:extLst>
          </p:cNvPr>
          <p:cNvCxnSpPr/>
          <p:nvPr/>
        </p:nvCxnSpPr>
        <p:spPr>
          <a:xfrm flipV="1">
            <a:off x="3048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0632E22-43B4-4598-989C-3CD441E6C255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3048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FD4BAB32-C05A-44E8-99DE-7DD333EEF5F5}"/>
              </a:ext>
            </a:extLst>
          </p:cNvPr>
          <p:cNvSpPr/>
          <p:nvPr/>
        </p:nvSpPr>
        <p:spPr>
          <a:xfrm>
            <a:off x="4191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90B4A26-AA78-419B-A967-F7336B3B891B}"/>
              </a:ext>
            </a:extLst>
          </p:cNvPr>
          <p:cNvSpPr/>
          <p:nvPr/>
        </p:nvSpPr>
        <p:spPr>
          <a:xfrm>
            <a:off x="4191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39220CA-AFD4-407A-92C9-87D5C564C3B6}"/>
              </a:ext>
            </a:extLst>
          </p:cNvPr>
          <p:cNvSpPr/>
          <p:nvPr/>
        </p:nvSpPr>
        <p:spPr>
          <a:xfrm>
            <a:off x="4191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5167460-ED4A-4EAF-B4B5-64565A8B0588}"/>
              </a:ext>
            </a:extLst>
          </p:cNvPr>
          <p:cNvSpPr/>
          <p:nvPr/>
        </p:nvSpPr>
        <p:spPr>
          <a:xfrm>
            <a:off x="4191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E67937A-1E5C-4C4A-8EE2-5B0EDF0C3C20}"/>
              </a:ext>
            </a:extLst>
          </p:cNvPr>
          <p:cNvSpPr/>
          <p:nvPr/>
        </p:nvSpPr>
        <p:spPr>
          <a:xfrm>
            <a:off x="4191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DC45B76-6D7C-4371-AB38-4180A8A55B8E}"/>
              </a:ext>
            </a:extLst>
          </p:cNvPr>
          <p:cNvCxnSpPr>
            <a:cxnSpLocks/>
          </p:cNvCxnSpPr>
          <p:nvPr/>
        </p:nvCxnSpPr>
        <p:spPr>
          <a:xfrm>
            <a:off x="3810000" y="1371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DCC1226-FFBA-4C91-B1BE-1F79D7217C83}"/>
              </a:ext>
            </a:extLst>
          </p:cNvPr>
          <p:cNvCxnSpPr>
            <a:endCxn id="90" idx="2"/>
          </p:cNvCxnSpPr>
          <p:nvPr/>
        </p:nvCxnSpPr>
        <p:spPr>
          <a:xfrm>
            <a:off x="3810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E0A4150-0102-4C0E-81BC-EF8E3159BA19}"/>
              </a:ext>
            </a:extLst>
          </p:cNvPr>
          <p:cNvCxnSpPr>
            <a:endCxn id="91" idx="2"/>
          </p:cNvCxnSpPr>
          <p:nvPr/>
        </p:nvCxnSpPr>
        <p:spPr>
          <a:xfrm>
            <a:off x="3810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5C342AF-E732-42C7-9269-455D504BCD78}"/>
              </a:ext>
            </a:extLst>
          </p:cNvPr>
          <p:cNvCxnSpPr>
            <a:endCxn id="92" idx="2"/>
          </p:cNvCxnSpPr>
          <p:nvPr/>
        </p:nvCxnSpPr>
        <p:spPr>
          <a:xfrm>
            <a:off x="3810000" y="13716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E05F8B0-F886-4CA3-8B95-B47C8A6720E9}"/>
              </a:ext>
            </a:extLst>
          </p:cNvPr>
          <p:cNvCxnSpPr>
            <a:endCxn id="93" idx="2"/>
          </p:cNvCxnSpPr>
          <p:nvPr/>
        </p:nvCxnSpPr>
        <p:spPr>
          <a:xfrm>
            <a:off x="3810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612B86A-5312-4F01-82B9-DB78D68BB385}"/>
              </a:ext>
            </a:extLst>
          </p:cNvPr>
          <p:cNvCxnSpPr/>
          <p:nvPr/>
        </p:nvCxnSpPr>
        <p:spPr>
          <a:xfrm>
            <a:off x="3810000" y="17907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062D10D-8688-4872-B599-BE8285B32A85}"/>
              </a:ext>
            </a:extLst>
          </p:cNvPr>
          <p:cNvCxnSpPr/>
          <p:nvPr/>
        </p:nvCxnSpPr>
        <p:spPr>
          <a:xfrm>
            <a:off x="3810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1A96F0B-1094-471C-8AE9-BAEE22298FF6}"/>
              </a:ext>
            </a:extLst>
          </p:cNvPr>
          <p:cNvCxnSpPr/>
          <p:nvPr/>
        </p:nvCxnSpPr>
        <p:spPr>
          <a:xfrm>
            <a:off x="3810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383D3D1-024B-4FFB-9830-730D188AC624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83FCF7A-E83C-44E7-A0D3-09F52619D358}"/>
              </a:ext>
            </a:extLst>
          </p:cNvPr>
          <p:cNvCxnSpPr/>
          <p:nvPr/>
        </p:nvCxnSpPr>
        <p:spPr>
          <a:xfrm>
            <a:off x="3810000" y="22479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4B87A25-33DF-48F8-AD3E-03868B5DF1A0}"/>
              </a:ext>
            </a:extLst>
          </p:cNvPr>
          <p:cNvCxnSpPr/>
          <p:nvPr/>
        </p:nvCxnSpPr>
        <p:spPr>
          <a:xfrm>
            <a:off x="3810000" y="2247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67638DE-D08C-4073-83D4-F5A9A1B4BDAC}"/>
              </a:ext>
            </a:extLst>
          </p:cNvPr>
          <p:cNvCxnSpPr/>
          <p:nvPr/>
        </p:nvCxnSpPr>
        <p:spPr>
          <a:xfrm>
            <a:off x="3810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92BB3C3-68BB-4808-B38C-8B80C4A66B4D}"/>
              </a:ext>
            </a:extLst>
          </p:cNvPr>
          <p:cNvCxnSpPr/>
          <p:nvPr/>
        </p:nvCxnSpPr>
        <p:spPr>
          <a:xfrm>
            <a:off x="3810000" y="27051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EE1DC49-F5D7-4D13-8783-EC3E8E859C5C}"/>
              </a:ext>
            </a:extLst>
          </p:cNvPr>
          <p:cNvCxnSpPr/>
          <p:nvPr/>
        </p:nvCxnSpPr>
        <p:spPr>
          <a:xfrm>
            <a:off x="3810000" y="27051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E116EC5-8E6B-4692-9A2E-E19B5A7FD858}"/>
              </a:ext>
            </a:extLst>
          </p:cNvPr>
          <p:cNvCxnSpPr/>
          <p:nvPr/>
        </p:nvCxnSpPr>
        <p:spPr>
          <a:xfrm>
            <a:off x="3810000" y="3162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4DC64D1D-B92E-4E06-990A-70762A0D10CB}"/>
              </a:ext>
            </a:extLst>
          </p:cNvPr>
          <p:cNvCxnSpPr/>
          <p:nvPr/>
        </p:nvCxnSpPr>
        <p:spPr>
          <a:xfrm flipV="1">
            <a:off x="3810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4BBDD5F-88F0-4A0B-95F5-4FE802A06FEA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E625238-5486-423D-8892-BC2C80FA4648}"/>
              </a:ext>
            </a:extLst>
          </p:cNvPr>
          <p:cNvCxnSpPr/>
          <p:nvPr/>
        </p:nvCxnSpPr>
        <p:spPr>
          <a:xfrm flipV="1">
            <a:off x="38100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58730FF-628C-45A8-A5ED-815FF7630929}"/>
              </a:ext>
            </a:extLst>
          </p:cNvPr>
          <p:cNvCxnSpPr/>
          <p:nvPr/>
        </p:nvCxnSpPr>
        <p:spPr>
          <a:xfrm flipV="1">
            <a:off x="3810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942129F-010B-4E30-8636-C215D1BB9EDA}"/>
              </a:ext>
            </a:extLst>
          </p:cNvPr>
          <p:cNvCxnSpPr/>
          <p:nvPr/>
        </p:nvCxnSpPr>
        <p:spPr>
          <a:xfrm flipV="1">
            <a:off x="38100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B39E5D81-C4FB-455E-9837-4FB8DDB92FF5}"/>
              </a:ext>
            </a:extLst>
          </p:cNvPr>
          <p:cNvCxnSpPr/>
          <p:nvPr/>
        </p:nvCxnSpPr>
        <p:spPr>
          <a:xfrm flipV="1">
            <a:off x="3810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5FF5DCA-5055-41D0-BB6F-EEB4D1BF12F9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0507C558-AC67-497B-B140-1E7DB597A4D8}"/>
              </a:ext>
            </a:extLst>
          </p:cNvPr>
          <p:cNvSpPr/>
          <p:nvPr/>
        </p:nvSpPr>
        <p:spPr>
          <a:xfrm>
            <a:off x="5181600" y="16383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024F537F-3B65-4B58-8D1D-361D736F3934}"/>
              </a:ext>
            </a:extLst>
          </p:cNvPr>
          <p:cNvSpPr/>
          <p:nvPr/>
        </p:nvSpPr>
        <p:spPr>
          <a:xfrm>
            <a:off x="5181600" y="2247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3F45B6BC-AA90-443D-9DDC-33C8DE0B978F}"/>
              </a:ext>
            </a:extLst>
          </p:cNvPr>
          <p:cNvSpPr/>
          <p:nvPr/>
        </p:nvSpPr>
        <p:spPr>
          <a:xfrm>
            <a:off x="5181600" y="2857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91F444B-E128-4600-AA93-A00981FA464C}"/>
              </a:ext>
            </a:extLst>
          </p:cNvPr>
          <p:cNvCxnSpPr>
            <a:stCxn id="93" idx="6"/>
            <a:endCxn id="118" idx="2"/>
          </p:cNvCxnSpPr>
          <p:nvPr/>
        </p:nvCxnSpPr>
        <p:spPr>
          <a:xfrm flipV="1">
            <a:off x="4572000" y="3048000"/>
            <a:ext cx="6096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58C4C410-0D68-49E2-B38C-EC9EFCC125D7}"/>
              </a:ext>
            </a:extLst>
          </p:cNvPr>
          <p:cNvCxnSpPr>
            <a:stCxn id="93" idx="6"/>
            <a:endCxn id="117" idx="2"/>
          </p:cNvCxnSpPr>
          <p:nvPr/>
        </p:nvCxnSpPr>
        <p:spPr>
          <a:xfrm flipV="1">
            <a:off x="4572000" y="2438400"/>
            <a:ext cx="6096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46A0992-169E-49FA-8A12-BAEF03F6333F}"/>
              </a:ext>
            </a:extLst>
          </p:cNvPr>
          <p:cNvCxnSpPr>
            <a:stCxn id="93" idx="6"/>
            <a:endCxn id="116" idx="2"/>
          </p:cNvCxnSpPr>
          <p:nvPr/>
        </p:nvCxnSpPr>
        <p:spPr>
          <a:xfrm flipV="1">
            <a:off x="4572000" y="1828800"/>
            <a:ext cx="6096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A1FEEE4-2804-4D0C-A40F-CA3D30339EA2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1371600"/>
            <a:ext cx="6096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BAA685E-3382-4766-A033-B68C767FA52B}"/>
              </a:ext>
            </a:extLst>
          </p:cNvPr>
          <p:cNvCxnSpPr>
            <a:endCxn id="117" idx="2"/>
          </p:cNvCxnSpPr>
          <p:nvPr/>
        </p:nvCxnSpPr>
        <p:spPr>
          <a:xfrm>
            <a:off x="4648200" y="1485900"/>
            <a:ext cx="533400" cy="952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8699E0FB-B04E-4C31-A96C-66C6C67C4A5A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1371600"/>
            <a:ext cx="6096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9C1310C4-90EA-4D28-BF06-B668C481F0CC}"/>
              </a:ext>
            </a:extLst>
          </p:cNvPr>
          <p:cNvCxnSpPr>
            <a:cxnSpLocks/>
            <a:endCxn id="117" idx="2"/>
          </p:cNvCxnSpPr>
          <p:nvPr/>
        </p:nvCxnSpPr>
        <p:spPr>
          <a:xfrm flipV="1">
            <a:off x="4572000" y="2438400"/>
            <a:ext cx="6096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02FA1CD6-FF45-4EE9-99B7-B4B39FB9A860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1828800"/>
            <a:ext cx="609600" cy="876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9679ABCC-9206-485C-96B7-11ED1E710281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1828800"/>
            <a:ext cx="609600" cy="419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6D839894-CDC9-4B50-AE2D-3973A18F39CE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247900"/>
            <a:ext cx="609600" cy="800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87E012CF-F48B-43FA-9C8F-8E4B44C8955F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1790700"/>
            <a:ext cx="6096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ACDAA3C-0072-4B1C-82A3-6B0A2A3CFBD8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1790700"/>
            <a:ext cx="609600" cy="1257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758DAD7A-F62E-4566-8596-F1D24D9B9C74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1790700"/>
            <a:ext cx="609600" cy="647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34D64B6F-0E57-4086-961D-9CCF60AF4069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2247900"/>
            <a:ext cx="609600" cy="190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0BCC3A94-CFB1-4CAC-AE4F-78F05EC5179B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705100"/>
            <a:ext cx="6096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D036BCD-4E23-4F2C-8A05-AA7C1B20D464}"/>
              </a:ext>
            </a:extLst>
          </p:cNvPr>
          <p:cNvSpPr txBox="1"/>
          <p:nvPr/>
        </p:nvSpPr>
        <p:spPr>
          <a:xfrm>
            <a:off x="1066800" y="1295400"/>
            <a:ext cx="582211" cy="22098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03394C7-C51E-4DC4-80E7-DB3C72B57903}"/>
              </a:ext>
            </a:extLst>
          </p:cNvPr>
          <p:cNvSpPr txBox="1"/>
          <p:nvPr/>
        </p:nvSpPr>
        <p:spPr>
          <a:xfrm>
            <a:off x="5486400" y="1066800"/>
            <a:ext cx="582211" cy="2514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/>
              <a:t>output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572A69-26D4-4C47-9CE9-F943BF6F6AA9}"/>
              </a:ext>
            </a:extLst>
          </p:cNvPr>
          <p:cNvSpPr/>
          <p:nvPr/>
        </p:nvSpPr>
        <p:spPr>
          <a:xfrm>
            <a:off x="6967297" y="1421837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AE932C2F-4368-4FBE-80CA-E973264688A6}"/>
              </a:ext>
            </a:extLst>
          </p:cNvPr>
          <p:cNvSpPr/>
          <p:nvPr/>
        </p:nvSpPr>
        <p:spPr>
          <a:xfrm>
            <a:off x="7119697" y="1421837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B1E2788B-63EB-4FA2-ADCA-13E3562ED578}"/>
              </a:ext>
            </a:extLst>
          </p:cNvPr>
          <p:cNvSpPr/>
          <p:nvPr/>
        </p:nvSpPr>
        <p:spPr>
          <a:xfrm>
            <a:off x="7262440" y="1421837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BA9E3C8C-6E29-430A-A5A7-E5A357EADC7E}"/>
              </a:ext>
            </a:extLst>
          </p:cNvPr>
          <p:cNvSpPr/>
          <p:nvPr/>
        </p:nvSpPr>
        <p:spPr>
          <a:xfrm>
            <a:off x="7414840" y="1421837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77066E0C-81DC-4604-99F5-39A9864F8208}"/>
              </a:ext>
            </a:extLst>
          </p:cNvPr>
          <p:cNvSpPr/>
          <p:nvPr/>
        </p:nvSpPr>
        <p:spPr>
          <a:xfrm>
            <a:off x="7567240" y="1421837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8C98BD9-C78D-4E81-8A64-B28B9A65D7B8}"/>
              </a:ext>
            </a:extLst>
          </p:cNvPr>
          <p:cNvSpPr/>
          <p:nvPr/>
        </p:nvSpPr>
        <p:spPr>
          <a:xfrm>
            <a:off x="6967297" y="1574237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EB4CC6CF-BA15-4EDA-B72B-B89849EE01DD}"/>
              </a:ext>
            </a:extLst>
          </p:cNvPr>
          <p:cNvSpPr/>
          <p:nvPr/>
        </p:nvSpPr>
        <p:spPr>
          <a:xfrm>
            <a:off x="7119697" y="1574237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FA8864A-D464-4E7F-9CE3-917355548D4E}"/>
              </a:ext>
            </a:extLst>
          </p:cNvPr>
          <p:cNvSpPr/>
          <p:nvPr/>
        </p:nvSpPr>
        <p:spPr>
          <a:xfrm>
            <a:off x="7262440" y="1574237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7A7C6892-B4A7-4A84-A526-B9FFF7442C7B}"/>
              </a:ext>
            </a:extLst>
          </p:cNvPr>
          <p:cNvSpPr/>
          <p:nvPr/>
        </p:nvSpPr>
        <p:spPr>
          <a:xfrm>
            <a:off x="7414840" y="1574237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C3CF6FCA-7A9F-4ABF-BA82-2C97BAAC1930}"/>
              </a:ext>
            </a:extLst>
          </p:cNvPr>
          <p:cNvSpPr/>
          <p:nvPr/>
        </p:nvSpPr>
        <p:spPr>
          <a:xfrm>
            <a:off x="7567240" y="1574237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745A6BEB-1F89-43B3-B251-8FED744F46BA}"/>
              </a:ext>
            </a:extLst>
          </p:cNvPr>
          <p:cNvSpPr/>
          <p:nvPr/>
        </p:nvSpPr>
        <p:spPr>
          <a:xfrm>
            <a:off x="6967297" y="1727712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6C74371F-FCE3-40A6-95D0-73EDE60F9A85}"/>
              </a:ext>
            </a:extLst>
          </p:cNvPr>
          <p:cNvSpPr/>
          <p:nvPr/>
        </p:nvSpPr>
        <p:spPr>
          <a:xfrm>
            <a:off x="7119697" y="1727712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A1A7414B-F33E-4181-B89B-78AA5197B71F}"/>
              </a:ext>
            </a:extLst>
          </p:cNvPr>
          <p:cNvSpPr/>
          <p:nvPr/>
        </p:nvSpPr>
        <p:spPr>
          <a:xfrm>
            <a:off x="7262440" y="1727712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0DAA0978-2640-4CC4-96E8-670F31CCB2BC}"/>
              </a:ext>
            </a:extLst>
          </p:cNvPr>
          <p:cNvSpPr/>
          <p:nvPr/>
        </p:nvSpPr>
        <p:spPr>
          <a:xfrm>
            <a:off x="7414840" y="1727712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F1EB1C72-A7A3-4D41-A4A5-65297BC1B6D6}"/>
              </a:ext>
            </a:extLst>
          </p:cNvPr>
          <p:cNvSpPr/>
          <p:nvPr/>
        </p:nvSpPr>
        <p:spPr>
          <a:xfrm>
            <a:off x="7567240" y="1727712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C72CD343-593C-4555-9CF5-F741789E1C91}"/>
              </a:ext>
            </a:extLst>
          </p:cNvPr>
          <p:cNvSpPr/>
          <p:nvPr/>
        </p:nvSpPr>
        <p:spPr>
          <a:xfrm>
            <a:off x="6967297" y="1880112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599F76A-9189-4162-8008-CEEB69EC6601}"/>
              </a:ext>
            </a:extLst>
          </p:cNvPr>
          <p:cNvSpPr/>
          <p:nvPr/>
        </p:nvSpPr>
        <p:spPr>
          <a:xfrm>
            <a:off x="7119697" y="1880112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7CFB5A86-8FB3-4555-8326-128821C19042}"/>
              </a:ext>
            </a:extLst>
          </p:cNvPr>
          <p:cNvSpPr/>
          <p:nvPr/>
        </p:nvSpPr>
        <p:spPr>
          <a:xfrm>
            <a:off x="7262440" y="1880112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666AF8E-F730-48B5-B116-3A7E757C8F97}"/>
              </a:ext>
            </a:extLst>
          </p:cNvPr>
          <p:cNvSpPr/>
          <p:nvPr/>
        </p:nvSpPr>
        <p:spPr>
          <a:xfrm>
            <a:off x="7414840" y="1880112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871A06A5-B1AD-4D62-839F-00D78E3B3131}"/>
              </a:ext>
            </a:extLst>
          </p:cNvPr>
          <p:cNvSpPr/>
          <p:nvPr/>
        </p:nvSpPr>
        <p:spPr>
          <a:xfrm>
            <a:off x="7567240" y="1880112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153E6F40-8189-40DA-831A-E4724C17D04B}"/>
              </a:ext>
            </a:extLst>
          </p:cNvPr>
          <p:cNvSpPr/>
          <p:nvPr/>
        </p:nvSpPr>
        <p:spPr>
          <a:xfrm>
            <a:off x="6967297" y="2025293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581E57C1-5605-4918-A686-B7D6C8CA9B52}"/>
              </a:ext>
            </a:extLst>
          </p:cNvPr>
          <p:cNvSpPr/>
          <p:nvPr/>
        </p:nvSpPr>
        <p:spPr>
          <a:xfrm>
            <a:off x="7119697" y="2025293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EC91B9A3-B987-48EA-8D79-B9BC91BD88B5}"/>
              </a:ext>
            </a:extLst>
          </p:cNvPr>
          <p:cNvSpPr/>
          <p:nvPr/>
        </p:nvSpPr>
        <p:spPr>
          <a:xfrm>
            <a:off x="7262440" y="2025293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EA266407-0C5A-467D-A590-7EBA4E62ABD2}"/>
              </a:ext>
            </a:extLst>
          </p:cNvPr>
          <p:cNvSpPr/>
          <p:nvPr/>
        </p:nvSpPr>
        <p:spPr>
          <a:xfrm>
            <a:off x="7414840" y="2025293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E664A861-D29F-46E9-A033-76543DCEDB2F}"/>
              </a:ext>
            </a:extLst>
          </p:cNvPr>
          <p:cNvSpPr/>
          <p:nvPr/>
        </p:nvSpPr>
        <p:spPr>
          <a:xfrm>
            <a:off x="7567240" y="2025293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958C868F-0F6B-4D5C-B4EE-EB81D2AFA1EE}"/>
              </a:ext>
            </a:extLst>
          </p:cNvPr>
          <p:cNvSpPr/>
          <p:nvPr/>
        </p:nvSpPr>
        <p:spPr>
          <a:xfrm>
            <a:off x="6967297" y="2177693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22E4925E-84C1-49D1-8E5E-1CA99E8C60BE}"/>
              </a:ext>
            </a:extLst>
          </p:cNvPr>
          <p:cNvSpPr/>
          <p:nvPr/>
        </p:nvSpPr>
        <p:spPr>
          <a:xfrm>
            <a:off x="7119697" y="2177693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1A86724A-733F-4735-B26A-F65B254A00FD}"/>
              </a:ext>
            </a:extLst>
          </p:cNvPr>
          <p:cNvSpPr/>
          <p:nvPr/>
        </p:nvSpPr>
        <p:spPr>
          <a:xfrm>
            <a:off x="7262440" y="2177693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39DB2CFA-D40F-4CF9-9D5F-810299E527DC}"/>
              </a:ext>
            </a:extLst>
          </p:cNvPr>
          <p:cNvSpPr/>
          <p:nvPr/>
        </p:nvSpPr>
        <p:spPr>
          <a:xfrm>
            <a:off x="7414840" y="2177693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90E1DD49-44DC-44C9-9FF5-B90493492C41}"/>
              </a:ext>
            </a:extLst>
          </p:cNvPr>
          <p:cNvSpPr/>
          <p:nvPr/>
        </p:nvSpPr>
        <p:spPr>
          <a:xfrm>
            <a:off x="7567240" y="2177693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40F37828-1294-4F1C-A5D2-AE1BE80E49A9}"/>
              </a:ext>
            </a:extLst>
          </p:cNvPr>
          <p:cNvSpPr/>
          <p:nvPr/>
        </p:nvSpPr>
        <p:spPr>
          <a:xfrm>
            <a:off x="6967297" y="2327328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95BBD7E-F003-4DF4-BC0E-A10E0F033139}"/>
              </a:ext>
            </a:extLst>
          </p:cNvPr>
          <p:cNvSpPr/>
          <p:nvPr/>
        </p:nvSpPr>
        <p:spPr>
          <a:xfrm>
            <a:off x="7119697" y="2327328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27FB8EBB-E1EB-479E-8893-731099AD0D19}"/>
              </a:ext>
            </a:extLst>
          </p:cNvPr>
          <p:cNvSpPr/>
          <p:nvPr/>
        </p:nvSpPr>
        <p:spPr>
          <a:xfrm>
            <a:off x="7262440" y="2327328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C0E8B387-C011-4317-AC1E-D1AC4856FFA6}"/>
              </a:ext>
            </a:extLst>
          </p:cNvPr>
          <p:cNvSpPr/>
          <p:nvPr/>
        </p:nvSpPr>
        <p:spPr>
          <a:xfrm>
            <a:off x="7414840" y="2327328"/>
            <a:ext cx="152400" cy="1524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1327981F-4A8F-407B-A817-803FFC6498CF}"/>
              </a:ext>
            </a:extLst>
          </p:cNvPr>
          <p:cNvSpPr/>
          <p:nvPr/>
        </p:nvSpPr>
        <p:spPr>
          <a:xfrm>
            <a:off x="7567240" y="2327328"/>
            <a:ext cx="152400" cy="15240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3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42575-BDED-4F01-87F0-59D07798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F9328-9A3F-4382-86B8-774E61C7E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429000"/>
            <a:ext cx="7391400" cy="2895600"/>
          </a:xfrm>
        </p:spPr>
        <p:txBody>
          <a:bodyPr/>
          <a:lstStyle/>
          <a:p>
            <a:r>
              <a:rPr lang="en-US" sz="2000" dirty="0"/>
              <a:t>Without the activation functions, each node would just implement </a:t>
            </a:r>
            <a:r>
              <a:rPr lang="en-US" sz="2000" i="1" dirty="0"/>
              <a:t>z</a:t>
            </a:r>
            <a:r>
              <a:rPr lang="en-US" sz="2000" dirty="0"/>
              <a:t>=</a:t>
            </a:r>
            <a:r>
              <a:rPr lang="en-US" sz="2000" i="1" dirty="0"/>
              <a:t>w</a:t>
            </a:r>
            <a:r>
              <a:rPr lang="en-US" sz="2000" baseline="-25000" dirty="0"/>
              <a:t>1</a:t>
            </a:r>
            <a:r>
              <a:rPr lang="en-US" sz="2000" dirty="0"/>
              <a:t>in</a:t>
            </a:r>
            <a:r>
              <a:rPr lang="en-US" sz="2000" baseline="-25000" dirty="0"/>
              <a:t>1</a:t>
            </a:r>
            <a:r>
              <a:rPr lang="en-US" sz="2000" dirty="0"/>
              <a:t>+</a:t>
            </a:r>
            <a:r>
              <a:rPr lang="en-US" sz="2000" i="1" dirty="0"/>
              <a:t>w</a:t>
            </a:r>
            <a:r>
              <a:rPr lang="en-US" sz="2000" baseline="-25000" dirty="0"/>
              <a:t>2</a:t>
            </a:r>
            <a:r>
              <a:rPr lang="en-US" sz="2000" i="1" dirty="0"/>
              <a:t>in</a:t>
            </a:r>
            <a:r>
              <a:rPr lang="en-US" sz="2000" baseline="-25000" dirty="0"/>
              <a:t>2</a:t>
            </a:r>
            <a:r>
              <a:rPr lang="en-US" sz="2000" dirty="0"/>
              <a:t>+…</a:t>
            </a:r>
          </a:p>
          <a:p>
            <a:r>
              <a:rPr lang="en-US" sz="2000" dirty="0"/>
              <a:t>Could such a network do anything interesting?</a:t>
            </a:r>
          </a:p>
          <a:p>
            <a:r>
              <a:rPr lang="en-US" sz="2000" dirty="0"/>
              <a:t>This is a linear function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 composition of linear functions is itself linear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entire network would reduce to a single linear function – not real useful!</a:t>
            </a:r>
          </a:p>
          <a:p>
            <a:r>
              <a:rPr lang="en-US" sz="2000" dirty="0"/>
              <a:t>Activation function at each node makes the NN useful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5815-F3ED-49FD-B8D4-42069D09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EB97F2-B580-433C-9594-1BA460CDFD54}"/>
              </a:ext>
            </a:extLst>
          </p:cNvPr>
          <p:cNvSpPr/>
          <p:nvPr/>
        </p:nvSpPr>
        <p:spPr>
          <a:xfrm>
            <a:off x="1524000" y="16383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8C738F-5EF0-4F54-908F-D82EDCC03B0D}"/>
              </a:ext>
            </a:extLst>
          </p:cNvPr>
          <p:cNvSpPr/>
          <p:nvPr/>
        </p:nvSpPr>
        <p:spPr>
          <a:xfrm>
            <a:off x="1524000" y="2247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672A26-6F90-45EA-B7D0-0372458F35C7}"/>
              </a:ext>
            </a:extLst>
          </p:cNvPr>
          <p:cNvSpPr/>
          <p:nvPr/>
        </p:nvSpPr>
        <p:spPr>
          <a:xfrm>
            <a:off x="1524000" y="2857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5317E2-87F5-41BF-8AAB-F45718738C1F}"/>
              </a:ext>
            </a:extLst>
          </p:cNvPr>
          <p:cNvSpPr/>
          <p:nvPr/>
        </p:nvSpPr>
        <p:spPr>
          <a:xfrm>
            <a:off x="2667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7DB3F0C-B7A0-423A-A800-D5E25B66DA07}"/>
              </a:ext>
            </a:extLst>
          </p:cNvPr>
          <p:cNvSpPr/>
          <p:nvPr/>
        </p:nvSpPr>
        <p:spPr>
          <a:xfrm>
            <a:off x="2667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0DE6E4-E9C0-4396-A605-358C53D12F1C}"/>
              </a:ext>
            </a:extLst>
          </p:cNvPr>
          <p:cNvSpPr/>
          <p:nvPr/>
        </p:nvSpPr>
        <p:spPr>
          <a:xfrm>
            <a:off x="2667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9D8811A-6556-4A2A-921B-AD974BAEE886}"/>
              </a:ext>
            </a:extLst>
          </p:cNvPr>
          <p:cNvSpPr/>
          <p:nvPr/>
        </p:nvSpPr>
        <p:spPr>
          <a:xfrm>
            <a:off x="2667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68643C-3253-4716-A0F2-2D10138AC93A}"/>
              </a:ext>
            </a:extLst>
          </p:cNvPr>
          <p:cNvSpPr/>
          <p:nvPr/>
        </p:nvSpPr>
        <p:spPr>
          <a:xfrm>
            <a:off x="2667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FDAD81-CBA0-4458-A5E4-630144C4E328}"/>
              </a:ext>
            </a:extLst>
          </p:cNvPr>
          <p:cNvCxnSpPr>
            <a:cxnSpLocks/>
            <a:stCxn id="5" idx="6"/>
          </p:cNvCxnSpPr>
          <p:nvPr/>
        </p:nvCxnSpPr>
        <p:spPr>
          <a:xfrm flipV="1">
            <a:off x="1905000" y="13716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E129FA-16E6-483B-AF2C-42E0EB49C8C7}"/>
              </a:ext>
            </a:extLst>
          </p:cNvPr>
          <p:cNvCxnSpPr>
            <a:stCxn id="5" idx="6"/>
            <a:endCxn id="9" idx="2"/>
          </p:cNvCxnSpPr>
          <p:nvPr/>
        </p:nvCxnSpPr>
        <p:spPr>
          <a:xfrm>
            <a:off x="1905000" y="1828800"/>
            <a:ext cx="7620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913BE9-CD7A-464E-90B4-2DDB44B8826D}"/>
              </a:ext>
            </a:extLst>
          </p:cNvPr>
          <p:cNvCxnSpPr>
            <a:stCxn id="5" idx="6"/>
            <a:endCxn id="10" idx="2"/>
          </p:cNvCxnSpPr>
          <p:nvPr/>
        </p:nvCxnSpPr>
        <p:spPr>
          <a:xfrm>
            <a:off x="1905000" y="18288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83FF345-1BED-4E99-A242-667B31AFB50B}"/>
              </a:ext>
            </a:extLst>
          </p:cNvPr>
          <p:cNvCxnSpPr>
            <a:stCxn id="5" idx="6"/>
            <a:endCxn id="11" idx="2"/>
          </p:cNvCxnSpPr>
          <p:nvPr/>
        </p:nvCxnSpPr>
        <p:spPr>
          <a:xfrm>
            <a:off x="1905000" y="1828800"/>
            <a:ext cx="762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260C1D2-BC59-4510-856F-AE0E63613490}"/>
              </a:ext>
            </a:extLst>
          </p:cNvPr>
          <p:cNvCxnSpPr>
            <a:stCxn id="5" idx="6"/>
            <a:endCxn id="12" idx="2"/>
          </p:cNvCxnSpPr>
          <p:nvPr/>
        </p:nvCxnSpPr>
        <p:spPr>
          <a:xfrm>
            <a:off x="1905000" y="1828800"/>
            <a:ext cx="762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BD2D11-7FF8-4BEA-B2A6-CEED4215A266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1905000" y="1371600"/>
            <a:ext cx="762000" cy="1066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D9226F-A453-43FB-9F00-0A8B507BAE1D}"/>
              </a:ext>
            </a:extLst>
          </p:cNvPr>
          <p:cNvCxnSpPr>
            <a:stCxn id="6" idx="6"/>
            <a:endCxn id="9" idx="2"/>
          </p:cNvCxnSpPr>
          <p:nvPr/>
        </p:nvCxnSpPr>
        <p:spPr>
          <a:xfrm flipV="1">
            <a:off x="1905000" y="1866900"/>
            <a:ext cx="762000" cy="571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A8CD5A3-6FAC-4F01-AE36-3F122A6CCB0F}"/>
              </a:ext>
            </a:extLst>
          </p:cNvPr>
          <p:cNvCxnSpPr>
            <a:stCxn id="6" idx="6"/>
            <a:endCxn id="10" idx="2"/>
          </p:cNvCxnSpPr>
          <p:nvPr/>
        </p:nvCxnSpPr>
        <p:spPr>
          <a:xfrm flipV="1">
            <a:off x="1905000" y="22860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E7BB943-113B-4302-8215-4BC352AF1EE6}"/>
              </a:ext>
            </a:extLst>
          </p:cNvPr>
          <p:cNvCxnSpPr>
            <a:stCxn id="6" idx="6"/>
            <a:endCxn id="11" idx="2"/>
          </p:cNvCxnSpPr>
          <p:nvPr/>
        </p:nvCxnSpPr>
        <p:spPr>
          <a:xfrm>
            <a:off x="1905000" y="24384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7A6E7F-7AEF-44BA-9791-0115786B2C91}"/>
              </a:ext>
            </a:extLst>
          </p:cNvPr>
          <p:cNvCxnSpPr>
            <a:stCxn id="6" idx="6"/>
            <a:endCxn id="12" idx="2"/>
          </p:cNvCxnSpPr>
          <p:nvPr/>
        </p:nvCxnSpPr>
        <p:spPr>
          <a:xfrm>
            <a:off x="1905000" y="24384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2833143-C3AE-4DC2-AAF5-DB4702038462}"/>
              </a:ext>
            </a:extLst>
          </p:cNvPr>
          <p:cNvCxnSpPr>
            <a:cxnSpLocks/>
            <a:stCxn id="7" idx="6"/>
          </p:cNvCxnSpPr>
          <p:nvPr/>
        </p:nvCxnSpPr>
        <p:spPr>
          <a:xfrm flipV="1">
            <a:off x="1905000" y="1371600"/>
            <a:ext cx="7620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358292A-12F8-4CCE-BFEA-32D94111C844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1905000" y="22860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AD35B9-5273-4844-8765-6D78FA405264}"/>
              </a:ext>
            </a:extLst>
          </p:cNvPr>
          <p:cNvCxnSpPr>
            <a:stCxn id="7" idx="6"/>
            <a:endCxn id="11" idx="2"/>
          </p:cNvCxnSpPr>
          <p:nvPr/>
        </p:nvCxnSpPr>
        <p:spPr>
          <a:xfrm flipV="1">
            <a:off x="1905000" y="27432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AA71D37-D2D3-4B27-9CF1-B422820DBB6F}"/>
              </a:ext>
            </a:extLst>
          </p:cNvPr>
          <p:cNvCxnSpPr>
            <a:stCxn id="7" idx="6"/>
            <a:endCxn id="12" idx="2"/>
          </p:cNvCxnSpPr>
          <p:nvPr/>
        </p:nvCxnSpPr>
        <p:spPr>
          <a:xfrm>
            <a:off x="1905000" y="30480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719C9D73-1395-4D30-9E6A-DDDC3C9297AC}"/>
              </a:ext>
            </a:extLst>
          </p:cNvPr>
          <p:cNvSpPr/>
          <p:nvPr/>
        </p:nvSpPr>
        <p:spPr>
          <a:xfrm>
            <a:off x="3429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01BAB48-AD71-4B95-A339-3C5E15C80921}"/>
              </a:ext>
            </a:extLst>
          </p:cNvPr>
          <p:cNvSpPr/>
          <p:nvPr/>
        </p:nvSpPr>
        <p:spPr>
          <a:xfrm>
            <a:off x="3429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74E2C5E-86CE-4719-BB2B-E3FB06A07AD8}"/>
              </a:ext>
            </a:extLst>
          </p:cNvPr>
          <p:cNvSpPr/>
          <p:nvPr/>
        </p:nvSpPr>
        <p:spPr>
          <a:xfrm>
            <a:off x="3429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1C1F28D-A6C3-452A-B1DD-B818D8A551A8}"/>
              </a:ext>
            </a:extLst>
          </p:cNvPr>
          <p:cNvSpPr/>
          <p:nvPr/>
        </p:nvSpPr>
        <p:spPr>
          <a:xfrm>
            <a:off x="3429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A2F5AD6-DD09-451D-8B74-40D2344E4553}"/>
              </a:ext>
            </a:extLst>
          </p:cNvPr>
          <p:cNvSpPr/>
          <p:nvPr/>
        </p:nvSpPr>
        <p:spPr>
          <a:xfrm>
            <a:off x="3429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82B5F92-C6B9-47BE-8B1F-073662DEF4AA}"/>
              </a:ext>
            </a:extLst>
          </p:cNvPr>
          <p:cNvCxnSpPr>
            <a:cxnSpLocks/>
          </p:cNvCxnSpPr>
          <p:nvPr/>
        </p:nvCxnSpPr>
        <p:spPr>
          <a:xfrm>
            <a:off x="3048000" y="1371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1D68BE2-98A6-4499-A9B8-B6549E93C01A}"/>
              </a:ext>
            </a:extLst>
          </p:cNvPr>
          <p:cNvCxnSpPr>
            <a:cxnSpLocks/>
            <a:endCxn id="43" idx="2"/>
          </p:cNvCxnSpPr>
          <p:nvPr/>
        </p:nvCxnSpPr>
        <p:spPr>
          <a:xfrm>
            <a:off x="3048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AB48046-CE3A-4175-A893-AE670CB583E7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3048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E8071CC-66BA-4DBD-B0E4-8E091A94BC36}"/>
              </a:ext>
            </a:extLst>
          </p:cNvPr>
          <p:cNvCxnSpPr>
            <a:cxnSpLocks/>
            <a:endCxn id="45" idx="2"/>
          </p:cNvCxnSpPr>
          <p:nvPr/>
        </p:nvCxnSpPr>
        <p:spPr>
          <a:xfrm>
            <a:off x="3048000" y="13716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493F7F9-DF2C-4990-A21A-94E2BBF88ABA}"/>
              </a:ext>
            </a:extLst>
          </p:cNvPr>
          <p:cNvCxnSpPr>
            <a:cxnSpLocks/>
            <a:endCxn id="46" idx="2"/>
          </p:cNvCxnSpPr>
          <p:nvPr/>
        </p:nvCxnSpPr>
        <p:spPr>
          <a:xfrm>
            <a:off x="3048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5834E7B-2B2A-4B61-BA38-86135DD47B92}"/>
              </a:ext>
            </a:extLst>
          </p:cNvPr>
          <p:cNvCxnSpPr/>
          <p:nvPr/>
        </p:nvCxnSpPr>
        <p:spPr>
          <a:xfrm>
            <a:off x="3048000" y="17907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AA68518-0DE9-4095-9913-9A6F8F8B8FE6}"/>
              </a:ext>
            </a:extLst>
          </p:cNvPr>
          <p:cNvCxnSpPr/>
          <p:nvPr/>
        </p:nvCxnSpPr>
        <p:spPr>
          <a:xfrm>
            <a:off x="3048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CABE704-2BA0-48F8-BD50-CD52112DDA8D}"/>
              </a:ext>
            </a:extLst>
          </p:cNvPr>
          <p:cNvCxnSpPr/>
          <p:nvPr/>
        </p:nvCxnSpPr>
        <p:spPr>
          <a:xfrm>
            <a:off x="3048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BA578D9-FB3A-4628-A12D-5DC8309842CC}"/>
              </a:ext>
            </a:extLst>
          </p:cNvPr>
          <p:cNvCxnSpPr>
            <a:cxnSpLocks/>
            <a:stCxn id="9" idx="6"/>
          </p:cNvCxnSpPr>
          <p:nvPr/>
        </p:nvCxnSpPr>
        <p:spPr>
          <a:xfrm flipV="1">
            <a:off x="3048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1543D4F-DA15-4BB2-8707-9D1E8A17790F}"/>
              </a:ext>
            </a:extLst>
          </p:cNvPr>
          <p:cNvCxnSpPr/>
          <p:nvPr/>
        </p:nvCxnSpPr>
        <p:spPr>
          <a:xfrm>
            <a:off x="3048000" y="22479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69940B0-D474-463A-8642-9D5FDA942C56}"/>
              </a:ext>
            </a:extLst>
          </p:cNvPr>
          <p:cNvCxnSpPr/>
          <p:nvPr/>
        </p:nvCxnSpPr>
        <p:spPr>
          <a:xfrm>
            <a:off x="3048000" y="2247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92A8F3A-2E52-4A73-846B-08FDA517E2EA}"/>
              </a:ext>
            </a:extLst>
          </p:cNvPr>
          <p:cNvCxnSpPr/>
          <p:nvPr/>
        </p:nvCxnSpPr>
        <p:spPr>
          <a:xfrm>
            <a:off x="3048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601AEFC-24D7-42D9-8A80-A31F44ABCAA6}"/>
              </a:ext>
            </a:extLst>
          </p:cNvPr>
          <p:cNvCxnSpPr/>
          <p:nvPr/>
        </p:nvCxnSpPr>
        <p:spPr>
          <a:xfrm>
            <a:off x="3048000" y="27051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1388316-31A0-4FF5-96EF-076D9A45587A}"/>
              </a:ext>
            </a:extLst>
          </p:cNvPr>
          <p:cNvCxnSpPr/>
          <p:nvPr/>
        </p:nvCxnSpPr>
        <p:spPr>
          <a:xfrm>
            <a:off x="3048000" y="27051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542C406-2F07-4DB3-A18F-A3B8A0A446B4}"/>
              </a:ext>
            </a:extLst>
          </p:cNvPr>
          <p:cNvCxnSpPr/>
          <p:nvPr/>
        </p:nvCxnSpPr>
        <p:spPr>
          <a:xfrm>
            <a:off x="3048000" y="3162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44A3568-1301-4AAA-A2C1-D6E1CDE6D06A}"/>
              </a:ext>
            </a:extLst>
          </p:cNvPr>
          <p:cNvCxnSpPr/>
          <p:nvPr/>
        </p:nvCxnSpPr>
        <p:spPr>
          <a:xfrm flipV="1">
            <a:off x="3048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60015C1-3B7C-4F9A-A07F-8455DADFD662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3048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7A59EFC-48FD-4005-8891-847D564347A0}"/>
              </a:ext>
            </a:extLst>
          </p:cNvPr>
          <p:cNvCxnSpPr/>
          <p:nvPr/>
        </p:nvCxnSpPr>
        <p:spPr>
          <a:xfrm flipV="1">
            <a:off x="30480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F50A086-C599-4417-B79C-7E513C646D36}"/>
              </a:ext>
            </a:extLst>
          </p:cNvPr>
          <p:cNvCxnSpPr/>
          <p:nvPr/>
        </p:nvCxnSpPr>
        <p:spPr>
          <a:xfrm flipV="1">
            <a:off x="3048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EEDC825-4A52-4E71-9009-D8D4F8C740B8}"/>
              </a:ext>
            </a:extLst>
          </p:cNvPr>
          <p:cNvCxnSpPr/>
          <p:nvPr/>
        </p:nvCxnSpPr>
        <p:spPr>
          <a:xfrm flipV="1">
            <a:off x="30480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9471641-7659-4155-80FB-3707AAA76C73}"/>
              </a:ext>
            </a:extLst>
          </p:cNvPr>
          <p:cNvCxnSpPr/>
          <p:nvPr/>
        </p:nvCxnSpPr>
        <p:spPr>
          <a:xfrm flipV="1">
            <a:off x="3048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0632E22-43B4-4598-989C-3CD441E6C255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3048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FD4BAB32-C05A-44E8-99DE-7DD333EEF5F5}"/>
              </a:ext>
            </a:extLst>
          </p:cNvPr>
          <p:cNvSpPr/>
          <p:nvPr/>
        </p:nvSpPr>
        <p:spPr>
          <a:xfrm>
            <a:off x="4191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90B4A26-AA78-419B-A967-F7336B3B891B}"/>
              </a:ext>
            </a:extLst>
          </p:cNvPr>
          <p:cNvSpPr/>
          <p:nvPr/>
        </p:nvSpPr>
        <p:spPr>
          <a:xfrm>
            <a:off x="4191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39220CA-AFD4-407A-92C9-87D5C564C3B6}"/>
              </a:ext>
            </a:extLst>
          </p:cNvPr>
          <p:cNvSpPr/>
          <p:nvPr/>
        </p:nvSpPr>
        <p:spPr>
          <a:xfrm>
            <a:off x="4191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5167460-ED4A-4EAF-B4B5-64565A8B0588}"/>
              </a:ext>
            </a:extLst>
          </p:cNvPr>
          <p:cNvSpPr/>
          <p:nvPr/>
        </p:nvSpPr>
        <p:spPr>
          <a:xfrm>
            <a:off x="4191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E67937A-1E5C-4C4A-8EE2-5B0EDF0C3C20}"/>
              </a:ext>
            </a:extLst>
          </p:cNvPr>
          <p:cNvSpPr/>
          <p:nvPr/>
        </p:nvSpPr>
        <p:spPr>
          <a:xfrm>
            <a:off x="4191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DC45B76-6D7C-4371-AB38-4180A8A55B8E}"/>
              </a:ext>
            </a:extLst>
          </p:cNvPr>
          <p:cNvCxnSpPr>
            <a:cxnSpLocks/>
          </p:cNvCxnSpPr>
          <p:nvPr/>
        </p:nvCxnSpPr>
        <p:spPr>
          <a:xfrm>
            <a:off x="3810000" y="1371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DCC1226-FFBA-4C91-B1BE-1F79D7217C83}"/>
              </a:ext>
            </a:extLst>
          </p:cNvPr>
          <p:cNvCxnSpPr>
            <a:endCxn id="90" idx="2"/>
          </p:cNvCxnSpPr>
          <p:nvPr/>
        </p:nvCxnSpPr>
        <p:spPr>
          <a:xfrm>
            <a:off x="3810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E0A4150-0102-4C0E-81BC-EF8E3159BA19}"/>
              </a:ext>
            </a:extLst>
          </p:cNvPr>
          <p:cNvCxnSpPr>
            <a:endCxn id="91" idx="2"/>
          </p:cNvCxnSpPr>
          <p:nvPr/>
        </p:nvCxnSpPr>
        <p:spPr>
          <a:xfrm>
            <a:off x="3810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5C342AF-E732-42C7-9269-455D504BCD78}"/>
              </a:ext>
            </a:extLst>
          </p:cNvPr>
          <p:cNvCxnSpPr>
            <a:endCxn id="92" idx="2"/>
          </p:cNvCxnSpPr>
          <p:nvPr/>
        </p:nvCxnSpPr>
        <p:spPr>
          <a:xfrm>
            <a:off x="3810000" y="13716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E05F8B0-F886-4CA3-8B95-B47C8A6720E9}"/>
              </a:ext>
            </a:extLst>
          </p:cNvPr>
          <p:cNvCxnSpPr>
            <a:endCxn id="93" idx="2"/>
          </p:cNvCxnSpPr>
          <p:nvPr/>
        </p:nvCxnSpPr>
        <p:spPr>
          <a:xfrm>
            <a:off x="3810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612B86A-5312-4F01-82B9-DB78D68BB385}"/>
              </a:ext>
            </a:extLst>
          </p:cNvPr>
          <p:cNvCxnSpPr/>
          <p:nvPr/>
        </p:nvCxnSpPr>
        <p:spPr>
          <a:xfrm>
            <a:off x="3810000" y="17907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062D10D-8688-4872-B599-BE8285B32A85}"/>
              </a:ext>
            </a:extLst>
          </p:cNvPr>
          <p:cNvCxnSpPr/>
          <p:nvPr/>
        </p:nvCxnSpPr>
        <p:spPr>
          <a:xfrm>
            <a:off x="3810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1A96F0B-1094-471C-8AE9-BAEE22298FF6}"/>
              </a:ext>
            </a:extLst>
          </p:cNvPr>
          <p:cNvCxnSpPr/>
          <p:nvPr/>
        </p:nvCxnSpPr>
        <p:spPr>
          <a:xfrm>
            <a:off x="3810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383D3D1-024B-4FFB-9830-730D188AC624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83FCF7A-E83C-44E7-A0D3-09F52619D358}"/>
              </a:ext>
            </a:extLst>
          </p:cNvPr>
          <p:cNvCxnSpPr/>
          <p:nvPr/>
        </p:nvCxnSpPr>
        <p:spPr>
          <a:xfrm>
            <a:off x="3810000" y="22479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4B87A25-33DF-48F8-AD3E-03868B5DF1A0}"/>
              </a:ext>
            </a:extLst>
          </p:cNvPr>
          <p:cNvCxnSpPr/>
          <p:nvPr/>
        </p:nvCxnSpPr>
        <p:spPr>
          <a:xfrm>
            <a:off x="3810000" y="2247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67638DE-D08C-4073-83D4-F5A9A1B4BDAC}"/>
              </a:ext>
            </a:extLst>
          </p:cNvPr>
          <p:cNvCxnSpPr/>
          <p:nvPr/>
        </p:nvCxnSpPr>
        <p:spPr>
          <a:xfrm>
            <a:off x="3810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92BB3C3-68BB-4808-B38C-8B80C4A66B4D}"/>
              </a:ext>
            </a:extLst>
          </p:cNvPr>
          <p:cNvCxnSpPr/>
          <p:nvPr/>
        </p:nvCxnSpPr>
        <p:spPr>
          <a:xfrm>
            <a:off x="3810000" y="27051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EE1DC49-F5D7-4D13-8783-EC3E8E859C5C}"/>
              </a:ext>
            </a:extLst>
          </p:cNvPr>
          <p:cNvCxnSpPr/>
          <p:nvPr/>
        </p:nvCxnSpPr>
        <p:spPr>
          <a:xfrm>
            <a:off x="3810000" y="27051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E116EC5-8E6B-4692-9A2E-E19B5A7FD858}"/>
              </a:ext>
            </a:extLst>
          </p:cNvPr>
          <p:cNvCxnSpPr/>
          <p:nvPr/>
        </p:nvCxnSpPr>
        <p:spPr>
          <a:xfrm>
            <a:off x="3810000" y="3162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4DC64D1D-B92E-4E06-990A-70762A0D10CB}"/>
              </a:ext>
            </a:extLst>
          </p:cNvPr>
          <p:cNvCxnSpPr/>
          <p:nvPr/>
        </p:nvCxnSpPr>
        <p:spPr>
          <a:xfrm flipV="1">
            <a:off x="3810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4BBDD5F-88F0-4A0B-95F5-4FE802A06FEA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E625238-5486-423D-8892-BC2C80FA4648}"/>
              </a:ext>
            </a:extLst>
          </p:cNvPr>
          <p:cNvCxnSpPr/>
          <p:nvPr/>
        </p:nvCxnSpPr>
        <p:spPr>
          <a:xfrm flipV="1">
            <a:off x="38100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58730FF-628C-45A8-A5ED-815FF7630929}"/>
              </a:ext>
            </a:extLst>
          </p:cNvPr>
          <p:cNvCxnSpPr/>
          <p:nvPr/>
        </p:nvCxnSpPr>
        <p:spPr>
          <a:xfrm flipV="1">
            <a:off x="3810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942129F-010B-4E30-8636-C215D1BB9EDA}"/>
              </a:ext>
            </a:extLst>
          </p:cNvPr>
          <p:cNvCxnSpPr/>
          <p:nvPr/>
        </p:nvCxnSpPr>
        <p:spPr>
          <a:xfrm flipV="1">
            <a:off x="38100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B39E5D81-C4FB-455E-9837-4FB8DDB92FF5}"/>
              </a:ext>
            </a:extLst>
          </p:cNvPr>
          <p:cNvCxnSpPr/>
          <p:nvPr/>
        </p:nvCxnSpPr>
        <p:spPr>
          <a:xfrm flipV="1">
            <a:off x="3810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5FF5DCA-5055-41D0-BB6F-EEB4D1BF12F9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0507C558-AC67-497B-B140-1E7DB597A4D8}"/>
              </a:ext>
            </a:extLst>
          </p:cNvPr>
          <p:cNvSpPr/>
          <p:nvPr/>
        </p:nvSpPr>
        <p:spPr>
          <a:xfrm>
            <a:off x="5181600" y="16383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024F537F-3B65-4B58-8D1D-361D736F3934}"/>
              </a:ext>
            </a:extLst>
          </p:cNvPr>
          <p:cNvSpPr/>
          <p:nvPr/>
        </p:nvSpPr>
        <p:spPr>
          <a:xfrm>
            <a:off x="5181600" y="2247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3F45B6BC-AA90-443D-9DDC-33C8DE0B978F}"/>
              </a:ext>
            </a:extLst>
          </p:cNvPr>
          <p:cNvSpPr/>
          <p:nvPr/>
        </p:nvSpPr>
        <p:spPr>
          <a:xfrm>
            <a:off x="5181600" y="2857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91F444B-E128-4600-AA93-A00981FA464C}"/>
              </a:ext>
            </a:extLst>
          </p:cNvPr>
          <p:cNvCxnSpPr>
            <a:stCxn id="93" idx="6"/>
            <a:endCxn id="118" idx="2"/>
          </p:cNvCxnSpPr>
          <p:nvPr/>
        </p:nvCxnSpPr>
        <p:spPr>
          <a:xfrm flipV="1">
            <a:off x="4572000" y="3048000"/>
            <a:ext cx="6096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58C4C410-0D68-49E2-B38C-EC9EFCC125D7}"/>
              </a:ext>
            </a:extLst>
          </p:cNvPr>
          <p:cNvCxnSpPr>
            <a:stCxn id="93" idx="6"/>
            <a:endCxn id="117" idx="2"/>
          </p:cNvCxnSpPr>
          <p:nvPr/>
        </p:nvCxnSpPr>
        <p:spPr>
          <a:xfrm flipV="1">
            <a:off x="4572000" y="2438400"/>
            <a:ext cx="6096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46A0992-169E-49FA-8A12-BAEF03F6333F}"/>
              </a:ext>
            </a:extLst>
          </p:cNvPr>
          <p:cNvCxnSpPr>
            <a:stCxn id="93" idx="6"/>
            <a:endCxn id="116" idx="2"/>
          </p:cNvCxnSpPr>
          <p:nvPr/>
        </p:nvCxnSpPr>
        <p:spPr>
          <a:xfrm flipV="1">
            <a:off x="4572000" y="1828800"/>
            <a:ext cx="6096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A1FEEE4-2804-4D0C-A40F-CA3D30339EA2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1371600"/>
            <a:ext cx="6096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BAA685E-3382-4766-A033-B68C767FA52B}"/>
              </a:ext>
            </a:extLst>
          </p:cNvPr>
          <p:cNvCxnSpPr>
            <a:endCxn id="117" idx="2"/>
          </p:cNvCxnSpPr>
          <p:nvPr/>
        </p:nvCxnSpPr>
        <p:spPr>
          <a:xfrm>
            <a:off x="4648200" y="1485900"/>
            <a:ext cx="533400" cy="952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8699E0FB-B04E-4C31-A96C-66C6C67C4A5A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1371600"/>
            <a:ext cx="6096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9C1310C4-90EA-4D28-BF06-B668C481F0CC}"/>
              </a:ext>
            </a:extLst>
          </p:cNvPr>
          <p:cNvCxnSpPr>
            <a:cxnSpLocks/>
            <a:endCxn id="117" idx="2"/>
          </p:cNvCxnSpPr>
          <p:nvPr/>
        </p:nvCxnSpPr>
        <p:spPr>
          <a:xfrm flipV="1">
            <a:off x="4572000" y="2438400"/>
            <a:ext cx="6096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02FA1CD6-FF45-4EE9-99B7-B4B39FB9A860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1828800"/>
            <a:ext cx="609600" cy="876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9679ABCC-9206-485C-96B7-11ED1E710281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1828800"/>
            <a:ext cx="609600" cy="419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6D839894-CDC9-4B50-AE2D-3973A18F39CE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247900"/>
            <a:ext cx="609600" cy="800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87E012CF-F48B-43FA-9C8F-8E4B44C8955F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1790700"/>
            <a:ext cx="6096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ACDAA3C-0072-4B1C-82A3-6B0A2A3CFBD8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1790700"/>
            <a:ext cx="609600" cy="1257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758DAD7A-F62E-4566-8596-F1D24D9B9C74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1790700"/>
            <a:ext cx="609600" cy="647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34D64B6F-0E57-4086-961D-9CCF60AF4069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2247900"/>
            <a:ext cx="609600" cy="190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0BCC3A94-CFB1-4CAC-AE4F-78F05EC5179B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705100"/>
            <a:ext cx="6096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D036BCD-4E23-4F2C-8A05-AA7C1B20D464}"/>
              </a:ext>
            </a:extLst>
          </p:cNvPr>
          <p:cNvSpPr txBox="1"/>
          <p:nvPr/>
        </p:nvSpPr>
        <p:spPr>
          <a:xfrm>
            <a:off x="1066800" y="1295400"/>
            <a:ext cx="582211" cy="22098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/>
              <a:t>input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A03394C7-C51E-4DC4-80E7-DB3C72B57903}"/>
              </a:ext>
            </a:extLst>
          </p:cNvPr>
          <p:cNvSpPr txBox="1"/>
          <p:nvPr/>
        </p:nvSpPr>
        <p:spPr>
          <a:xfrm>
            <a:off x="5486400" y="1066800"/>
            <a:ext cx="582211" cy="25146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14805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6206D-5C90-4DE7-A093-A2C7FF88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55DD2D-EC5C-41F8-ABE9-7C8D15C9B2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Simplest activation function: a </a:t>
                </a:r>
                <a:r>
                  <a:rPr lang="en-US" i="1" dirty="0"/>
                  <a:t>perceptron</a:t>
                </a:r>
                <a:endParaRPr lang="en-US" dirty="0"/>
              </a:p>
              <a:p>
                <a:pPr lvl="1"/>
                <a:r>
                  <a:rPr lang="en-US" dirty="0"/>
                  <a:t>output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𝑛𝑝𝑢𝑡𝑠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 &gt; threshold? 1 : 0</a:t>
                </a:r>
              </a:p>
              <a:p>
                <a:r>
                  <a:rPr lang="en-US" dirty="0"/>
                  <a:t>You can build most anything with enough </a:t>
                </a:r>
                <a:r>
                  <a:rPr lang="en-US" dirty="0" err="1"/>
                  <a:t>perceptrons</a:t>
                </a:r>
                <a:endParaRPr lang="en-US" dirty="0"/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We built logic gates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dirty="0"/>
                  <a:t>But they’re not really used, because of that little problem: how do you compute the weights fast?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55DD2D-EC5C-41F8-ABE9-7C8D15C9B2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12" t="-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F06C4-F275-4356-9859-BAACF11C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4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42575-BDED-4F01-87F0-59D077983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F9328-9A3F-4382-86B8-774E61C7E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352800"/>
            <a:ext cx="7391400" cy="3124200"/>
          </a:xfrm>
        </p:spPr>
        <p:txBody>
          <a:bodyPr/>
          <a:lstStyle/>
          <a:p>
            <a:r>
              <a:rPr lang="en-US" sz="2000" dirty="0"/>
              <a:t>Each node: a weighted sum </a:t>
            </a:r>
            <a:r>
              <a:rPr lang="en-US" sz="2000" i="1" dirty="0"/>
              <a:t>z</a:t>
            </a:r>
            <a:r>
              <a:rPr lang="en-US" sz="2000" dirty="0"/>
              <a:t>=</a:t>
            </a:r>
            <a:r>
              <a:rPr lang="en-US" sz="2000" i="1" dirty="0"/>
              <a:t>w</a:t>
            </a:r>
            <a:r>
              <a:rPr lang="en-US" sz="2000" baseline="-25000" dirty="0"/>
              <a:t>1</a:t>
            </a:r>
            <a:r>
              <a:rPr lang="en-US" sz="2000" dirty="0"/>
              <a:t>in</a:t>
            </a:r>
            <a:r>
              <a:rPr lang="en-US" sz="2000" baseline="-25000" dirty="0"/>
              <a:t>1</a:t>
            </a:r>
            <a:r>
              <a:rPr lang="en-US" sz="2000" dirty="0"/>
              <a:t>+</a:t>
            </a:r>
            <a:r>
              <a:rPr lang="en-US" sz="2000" i="1" dirty="0"/>
              <a:t>w</a:t>
            </a:r>
            <a:r>
              <a:rPr lang="en-US" sz="2000" baseline="-25000" dirty="0"/>
              <a:t>2</a:t>
            </a:r>
            <a:r>
              <a:rPr lang="en-US" sz="2000" i="1" dirty="0"/>
              <a:t>in</a:t>
            </a:r>
            <a:r>
              <a:rPr lang="en-US" sz="2000" baseline="-25000" dirty="0"/>
              <a:t>2</a:t>
            </a:r>
            <a:r>
              <a:rPr lang="en-US" sz="2000" dirty="0"/>
              <a:t>+…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every arrow has a weight</a:t>
            </a:r>
          </a:p>
          <a:p>
            <a:r>
              <a:rPr lang="en-US" sz="2000" dirty="0"/>
              <a:t>Practical ANNs have </a:t>
            </a:r>
            <a:r>
              <a:rPr lang="en-US" sz="2000" i="1" dirty="0"/>
              <a:t>lots</a:t>
            </a:r>
            <a:r>
              <a:rPr lang="en-US" sz="2000" dirty="0"/>
              <a:t> of weights. Where do they come from?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Training. It’s why, for a long time, NNs “didn’t work.”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Nobody knew how to figure out the best weights for a task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The same architecture, with different weights, will perform a completely different task</a:t>
            </a:r>
          </a:p>
          <a:p>
            <a:r>
              <a:rPr lang="en-US" sz="2000" dirty="0"/>
              <a:t>The training task (example)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Input: a single handwritten digit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Output: the weights to best recognize the digit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5815-F3ED-49FD-B8D4-42069D09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EB97F2-B580-433C-9594-1BA460CDFD54}"/>
              </a:ext>
            </a:extLst>
          </p:cNvPr>
          <p:cNvSpPr/>
          <p:nvPr/>
        </p:nvSpPr>
        <p:spPr>
          <a:xfrm>
            <a:off x="1524000" y="16383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8C738F-5EF0-4F54-908F-D82EDCC03B0D}"/>
              </a:ext>
            </a:extLst>
          </p:cNvPr>
          <p:cNvSpPr/>
          <p:nvPr/>
        </p:nvSpPr>
        <p:spPr>
          <a:xfrm>
            <a:off x="1524000" y="2247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672A26-6F90-45EA-B7D0-0372458F35C7}"/>
              </a:ext>
            </a:extLst>
          </p:cNvPr>
          <p:cNvSpPr/>
          <p:nvPr/>
        </p:nvSpPr>
        <p:spPr>
          <a:xfrm>
            <a:off x="1524000" y="2857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5317E2-87F5-41BF-8AAB-F45718738C1F}"/>
              </a:ext>
            </a:extLst>
          </p:cNvPr>
          <p:cNvSpPr/>
          <p:nvPr/>
        </p:nvSpPr>
        <p:spPr>
          <a:xfrm>
            <a:off x="2667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7DB3F0C-B7A0-423A-A800-D5E25B66DA07}"/>
              </a:ext>
            </a:extLst>
          </p:cNvPr>
          <p:cNvSpPr/>
          <p:nvPr/>
        </p:nvSpPr>
        <p:spPr>
          <a:xfrm>
            <a:off x="2667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0DE6E4-E9C0-4396-A605-358C53D12F1C}"/>
              </a:ext>
            </a:extLst>
          </p:cNvPr>
          <p:cNvSpPr/>
          <p:nvPr/>
        </p:nvSpPr>
        <p:spPr>
          <a:xfrm>
            <a:off x="2667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9D8811A-6556-4A2A-921B-AD974BAEE886}"/>
              </a:ext>
            </a:extLst>
          </p:cNvPr>
          <p:cNvSpPr/>
          <p:nvPr/>
        </p:nvSpPr>
        <p:spPr>
          <a:xfrm>
            <a:off x="2667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68643C-3253-4716-A0F2-2D10138AC93A}"/>
              </a:ext>
            </a:extLst>
          </p:cNvPr>
          <p:cNvSpPr/>
          <p:nvPr/>
        </p:nvSpPr>
        <p:spPr>
          <a:xfrm>
            <a:off x="2667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FDAD81-CBA0-4458-A5E4-630144C4E328}"/>
              </a:ext>
            </a:extLst>
          </p:cNvPr>
          <p:cNvCxnSpPr>
            <a:cxnSpLocks/>
            <a:stCxn id="5" idx="6"/>
          </p:cNvCxnSpPr>
          <p:nvPr/>
        </p:nvCxnSpPr>
        <p:spPr>
          <a:xfrm flipV="1">
            <a:off x="1905000" y="13716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E129FA-16E6-483B-AF2C-42E0EB49C8C7}"/>
              </a:ext>
            </a:extLst>
          </p:cNvPr>
          <p:cNvCxnSpPr>
            <a:stCxn id="5" idx="6"/>
            <a:endCxn id="9" idx="2"/>
          </p:cNvCxnSpPr>
          <p:nvPr/>
        </p:nvCxnSpPr>
        <p:spPr>
          <a:xfrm>
            <a:off x="1905000" y="1828800"/>
            <a:ext cx="7620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913BE9-CD7A-464E-90B4-2DDB44B8826D}"/>
              </a:ext>
            </a:extLst>
          </p:cNvPr>
          <p:cNvCxnSpPr>
            <a:stCxn id="5" idx="6"/>
            <a:endCxn id="10" idx="2"/>
          </p:cNvCxnSpPr>
          <p:nvPr/>
        </p:nvCxnSpPr>
        <p:spPr>
          <a:xfrm>
            <a:off x="1905000" y="18288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83FF345-1BED-4E99-A242-667B31AFB50B}"/>
              </a:ext>
            </a:extLst>
          </p:cNvPr>
          <p:cNvCxnSpPr>
            <a:stCxn id="5" idx="6"/>
            <a:endCxn id="11" idx="2"/>
          </p:cNvCxnSpPr>
          <p:nvPr/>
        </p:nvCxnSpPr>
        <p:spPr>
          <a:xfrm>
            <a:off x="1905000" y="1828800"/>
            <a:ext cx="762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260C1D2-BC59-4510-856F-AE0E63613490}"/>
              </a:ext>
            </a:extLst>
          </p:cNvPr>
          <p:cNvCxnSpPr>
            <a:stCxn id="5" idx="6"/>
            <a:endCxn id="12" idx="2"/>
          </p:cNvCxnSpPr>
          <p:nvPr/>
        </p:nvCxnSpPr>
        <p:spPr>
          <a:xfrm>
            <a:off x="1905000" y="1828800"/>
            <a:ext cx="762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BD2D11-7FF8-4BEA-B2A6-CEED4215A266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1905000" y="1371600"/>
            <a:ext cx="762000" cy="1066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D9226F-A453-43FB-9F00-0A8B507BAE1D}"/>
              </a:ext>
            </a:extLst>
          </p:cNvPr>
          <p:cNvCxnSpPr>
            <a:stCxn id="6" idx="6"/>
            <a:endCxn id="9" idx="2"/>
          </p:cNvCxnSpPr>
          <p:nvPr/>
        </p:nvCxnSpPr>
        <p:spPr>
          <a:xfrm flipV="1">
            <a:off x="1905000" y="1866900"/>
            <a:ext cx="762000" cy="571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A8CD5A3-6FAC-4F01-AE36-3F122A6CCB0F}"/>
              </a:ext>
            </a:extLst>
          </p:cNvPr>
          <p:cNvCxnSpPr>
            <a:stCxn id="6" idx="6"/>
            <a:endCxn id="10" idx="2"/>
          </p:cNvCxnSpPr>
          <p:nvPr/>
        </p:nvCxnSpPr>
        <p:spPr>
          <a:xfrm flipV="1">
            <a:off x="1905000" y="22860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E7BB943-113B-4302-8215-4BC352AF1EE6}"/>
              </a:ext>
            </a:extLst>
          </p:cNvPr>
          <p:cNvCxnSpPr>
            <a:stCxn id="6" idx="6"/>
            <a:endCxn id="11" idx="2"/>
          </p:cNvCxnSpPr>
          <p:nvPr/>
        </p:nvCxnSpPr>
        <p:spPr>
          <a:xfrm>
            <a:off x="1905000" y="24384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7A6E7F-7AEF-44BA-9791-0115786B2C91}"/>
              </a:ext>
            </a:extLst>
          </p:cNvPr>
          <p:cNvCxnSpPr>
            <a:stCxn id="6" idx="6"/>
            <a:endCxn id="12" idx="2"/>
          </p:cNvCxnSpPr>
          <p:nvPr/>
        </p:nvCxnSpPr>
        <p:spPr>
          <a:xfrm>
            <a:off x="1905000" y="24384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2833143-C3AE-4DC2-AAF5-DB4702038462}"/>
              </a:ext>
            </a:extLst>
          </p:cNvPr>
          <p:cNvCxnSpPr>
            <a:cxnSpLocks/>
            <a:stCxn id="7" idx="6"/>
          </p:cNvCxnSpPr>
          <p:nvPr/>
        </p:nvCxnSpPr>
        <p:spPr>
          <a:xfrm flipV="1">
            <a:off x="1905000" y="1371600"/>
            <a:ext cx="7620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358292A-12F8-4CCE-BFEA-32D94111C844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1905000" y="22860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AD35B9-5273-4844-8765-6D78FA405264}"/>
              </a:ext>
            </a:extLst>
          </p:cNvPr>
          <p:cNvCxnSpPr>
            <a:stCxn id="7" idx="6"/>
            <a:endCxn id="11" idx="2"/>
          </p:cNvCxnSpPr>
          <p:nvPr/>
        </p:nvCxnSpPr>
        <p:spPr>
          <a:xfrm flipV="1">
            <a:off x="1905000" y="27432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AA71D37-D2D3-4B27-9CF1-B422820DBB6F}"/>
              </a:ext>
            </a:extLst>
          </p:cNvPr>
          <p:cNvCxnSpPr>
            <a:stCxn id="7" idx="6"/>
            <a:endCxn id="12" idx="2"/>
          </p:cNvCxnSpPr>
          <p:nvPr/>
        </p:nvCxnSpPr>
        <p:spPr>
          <a:xfrm>
            <a:off x="1905000" y="30480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719C9D73-1395-4D30-9E6A-DDDC3C9297AC}"/>
              </a:ext>
            </a:extLst>
          </p:cNvPr>
          <p:cNvSpPr/>
          <p:nvPr/>
        </p:nvSpPr>
        <p:spPr>
          <a:xfrm>
            <a:off x="3429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01BAB48-AD71-4B95-A339-3C5E15C80921}"/>
              </a:ext>
            </a:extLst>
          </p:cNvPr>
          <p:cNvSpPr/>
          <p:nvPr/>
        </p:nvSpPr>
        <p:spPr>
          <a:xfrm>
            <a:off x="3429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74E2C5E-86CE-4719-BB2B-E3FB06A07AD8}"/>
              </a:ext>
            </a:extLst>
          </p:cNvPr>
          <p:cNvSpPr/>
          <p:nvPr/>
        </p:nvSpPr>
        <p:spPr>
          <a:xfrm>
            <a:off x="3429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1C1F28D-A6C3-452A-B1DD-B818D8A551A8}"/>
              </a:ext>
            </a:extLst>
          </p:cNvPr>
          <p:cNvSpPr/>
          <p:nvPr/>
        </p:nvSpPr>
        <p:spPr>
          <a:xfrm>
            <a:off x="3429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A2F5AD6-DD09-451D-8B74-40D2344E4553}"/>
              </a:ext>
            </a:extLst>
          </p:cNvPr>
          <p:cNvSpPr/>
          <p:nvPr/>
        </p:nvSpPr>
        <p:spPr>
          <a:xfrm>
            <a:off x="3429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82B5F92-C6B9-47BE-8B1F-073662DEF4AA}"/>
              </a:ext>
            </a:extLst>
          </p:cNvPr>
          <p:cNvCxnSpPr>
            <a:cxnSpLocks/>
          </p:cNvCxnSpPr>
          <p:nvPr/>
        </p:nvCxnSpPr>
        <p:spPr>
          <a:xfrm>
            <a:off x="3048000" y="1371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1D68BE2-98A6-4499-A9B8-B6549E93C01A}"/>
              </a:ext>
            </a:extLst>
          </p:cNvPr>
          <p:cNvCxnSpPr>
            <a:cxnSpLocks/>
            <a:endCxn id="43" idx="2"/>
          </p:cNvCxnSpPr>
          <p:nvPr/>
        </p:nvCxnSpPr>
        <p:spPr>
          <a:xfrm>
            <a:off x="3048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AB48046-CE3A-4175-A893-AE670CB583E7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3048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E8071CC-66BA-4DBD-B0E4-8E091A94BC36}"/>
              </a:ext>
            </a:extLst>
          </p:cNvPr>
          <p:cNvCxnSpPr>
            <a:cxnSpLocks/>
            <a:endCxn id="45" idx="2"/>
          </p:cNvCxnSpPr>
          <p:nvPr/>
        </p:nvCxnSpPr>
        <p:spPr>
          <a:xfrm>
            <a:off x="3048000" y="13716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493F7F9-DF2C-4990-A21A-94E2BBF88ABA}"/>
              </a:ext>
            </a:extLst>
          </p:cNvPr>
          <p:cNvCxnSpPr>
            <a:cxnSpLocks/>
            <a:endCxn id="46" idx="2"/>
          </p:cNvCxnSpPr>
          <p:nvPr/>
        </p:nvCxnSpPr>
        <p:spPr>
          <a:xfrm>
            <a:off x="3048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5834E7B-2B2A-4B61-BA38-86135DD47B92}"/>
              </a:ext>
            </a:extLst>
          </p:cNvPr>
          <p:cNvCxnSpPr/>
          <p:nvPr/>
        </p:nvCxnSpPr>
        <p:spPr>
          <a:xfrm>
            <a:off x="3048000" y="17907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AA68518-0DE9-4095-9913-9A6F8F8B8FE6}"/>
              </a:ext>
            </a:extLst>
          </p:cNvPr>
          <p:cNvCxnSpPr/>
          <p:nvPr/>
        </p:nvCxnSpPr>
        <p:spPr>
          <a:xfrm>
            <a:off x="3048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CABE704-2BA0-48F8-BD50-CD52112DDA8D}"/>
              </a:ext>
            </a:extLst>
          </p:cNvPr>
          <p:cNvCxnSpPr/>
          <p:nvPr/>
        </p:nvCxnSpPr>
        <p:spPr>
          <a:xfrm>
            <a:off x="3048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BA578D9-FB3A-4628-A12D-5DC8309842CC}"/>
              </a:ext>
            </a:extLst>
          </p:cNvPr>
          <p:cNvCxnSpPr>
            <a:cxnSpLocks/>
            <a:stCxn id="9" idx="6"/>
          </p:cNvCxnSpPr>
          <p:nvPr/>
        </p:nvCxnSpPr>
        <p:spPr>
          <a:xfrm flipV="1">
            <a:off x="3048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1543D4F-DA15-4BB2-8707-9D1E8A17790F}"/>
              </a:ext>
            </a:extLst>
          </p:cNvPr>
          <p:cNvCxnSpPr/>
          <p:nvPr/>
        </p:nvCxnSpPr>
        <p:spPr>
          <a:xfrm>
            <a:off x="3048000" y="22479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69940B0-D474-463A-8642-9D5FDA942C56}"/>
              </a:ext>
            </a:extLst>
          </p:cNvPr>
          <p:cNvCxnSpPr/>
          <p:nvPr/>
        </p:nvCxnSpPr>
        <p:spPr>
          <a:xfrm>
            <a:off x="3048000" y="2247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92A8F3A-2E52-4A73-846B-08FDA517E2EA}"/>
              </a:ext>
            </a:extLst>
          </p:cNvPr>
          <p:cNvCxnSpPr/>
          <p:nvPr/>
        </p:nvCxnSpPr>
        <p:spPr>
          <a:xfrm>
            <a:off x="3048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601AEFC-24D7-42D9-8A80-A31F44ABCAA6}"/>
              </a:ext>
            </a:extLst>
          </p:cNvPr>
          <p:cNvCxnSpPr/>
          <p:nvPr/>
        </p:nvCxnSpPr>
        <p:spPr>
          <a:xfrm>
            <a:off x="3048000" y="27051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1388316-31A0-4FF5-96EF-076D9A45587A}"/>
              </a:ext>
            </a:extLst>
          </p:cNvPr>
          <p:cNvCxnSpPr/>
          <p:nvPr/>
        </p:nvCxnSpPr>
        <p:spPr>
          <a:xfrm>
            <a:off x="3048000" y="27051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542C406-2F07-4DB3-A18F-A3B8A0A446B4}"/>
              </a:ext>
            </a:extLst>
          </p:cNvPr>
          <p:cNvCxnSpPr/>
          <p:nvPr/>
        </p:nvCxnSpPr>
        <p:spPr>
          <a:xfrm>
            <a:off x="3048000" y="3162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44A3568-1301-4AAA-A2C1-D6E1CDE6D06A}"/>
              </a:ext>
            </a:extLst>
          </p:cNvPr>
          <p:cNvCxnSpPr/>
          <p:nvPr/>
        </p:nvCxnSpPr>
        <p:spPr>
          <a:xfrm flipV="1">
            <a:off x="3048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60015C1-3B7C-4F9A-A07F-8455DADFD662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3048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7A59EFC-48FD-4005-8891-847D564347A0}"/>
              </a:ext>
            </a:extLst>
          </p:cNvPr>
          <p:cNvCxnSpPr/>
          <p:nvPr/>
        </p:nvCxnSpPr>
        <p:spPr>
          <a:xfrm flipV="1">
            <a:off x="30480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F50A086-C599-4417-B79C-7E513C646D36}"/>
              </a:ext>
            </a:extLst>
          </p:cNvPr>
          <p:cNvCxnSpPr/>
          <p:nvPr/>
        </p:nvCxnSpPr>
        <p:spPr>
          <a:xfrm flipV="1">
            <a:off x="3048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EEDC825-4A52-4E71-9009-D8D4F8C740B8}"/>
              </a:ext>
            </a:extLst>
          </p:cNvPr>
          <p:cNvCxnSpPr/>
          <p:nvPr/>
        </p:nvCxnSpPr>
        <p:spPr>
          <a:xfrm flipV="1">
            <a:off x="30480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9471641-7659-4155-80FB-3707AAA76C73}"/>
              </a:ext>
            </a:extLst>
          </p:cNvPr>
          <p:cNvCxnSpPr/>
          <p:nvPr/>
        </p:nvCxnSpPr>
        <p:spPr>
          <a:xfrm flipV="1">
            <a:off x="3048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0632E22-43B4-4598-989C-3CD441E6C255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3048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FD4BAB32-C05A-44E8-99DE-7DD333EEF5F5}"/>
              </a:ext>
            </a:extLst>
          </p:cNvPr>
          <p:cNvSpPr/>
          <p:nvPr/>
        </p:nvSpPr>
        <p:spPr>
          <a:xfrm>
            <a:off x="4191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90B4A26-AA78-419B-A967-F7336B3B891B}"/>
              </a:ext>
            </a:extLst>
          </p:cNvPr>
          <p:cNvSpPr/>
          <p:nvPr/>
        </p:nvSpPr>
        <p:spPr>
          <a:xfrm>
            <a:off x="4191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39220CA-AFD4-407A-92C9-87D5C564C3B6}"/>
              </a:ext>
            </a:extLst>
          </p:cNvPr>
          <p:cNvSpPr/>
          <p:nvPr/>
        </p:nvSpPr>
        <p:spPr>
          <a:xfrm>
            <a:off x="4191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5167460-ED4A-4EAF-B4B5-64565A8B0588}"/>
              </a:ext>
            </a:extLst>
          </p:cNvPr>
          <p:cNvSpPr/>
          <p:nvPr/>
        </p:nvSpPr>
        <p:spPr>
          <a:xfrm>
            <a:off x="4191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E67937A-1E5C-4C4A-8EE2-5B0EDF0C3C20}"/>
              </a:ext>
            </a:extLst>
          </p:cNvPr>
          <p:cNvSpPr/>
          <p:nvPr/>
        </p:nvSpPr>
        <p:spPr>
          <a:xfrm>
            <a:off x="4191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DC45B76-6D7C-4371-AB38-4180A8A55B8E}"/>
              </a:ext>
            </a:extLst>
          </p:cNvPr>
          <p:cNvCxnSpPr>
            <a:cxnSpLocks/>
          </p:cNvCxnSpPr>
          <p:nvPr/>
        </p:nvCxnSpPr>
        <p:spPr>
          <a:xfrm>
            <a:off x="3810000" y="1371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DCC1226-FFBA-4C91-B1BE-1F79D7217C83}"/>
              </a:ext>
            </a:extLst>
          </p:cNvPr>
          <p:cNvCxnSpPr>
            <a:endCxn id="90" idx="2"/>
          </p:cNvCxnSpPr>
          <p:nvPr/>
        </p:nvCxnSpPr>
        <p:spPr>
          <a:xfrm>
            <a:off x="3810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E0A4150-0102-4C0E-81BC-EF8E3159BA19}"/>
              </a:ext>
            </a:extLst>
          </p:cNvPr>
          <p:cNvCxnSpPr>
            <a:endCxn id="91" idx="2"/>
          </p:cNvCxnSpPr>
          <p:nvPr/>
        </p:nvCxnSpPr>
        <p:spPr>
          <a:xfrm>
            <a:off x="3810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5C342AF-E732-42C7-9269-455D504BCD78}"/>
              </a:ext>
            </a:extLst>
          </p:cNvPr>
          <p:cNvCxnSpPr>
            <a:endCxn id="92" idx="2"/>
          </p:cNvCxnSpPr>
          <p:nvPr/>
        </p:nvCxnSpPr>
        <p:spPr>
          <a:xfrm>
            <a:off x="3810000" y="13716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E05F8B0-F886-4CA3-8B95-B47C8A6720E9}"/>
              </a:ext>
            </a:extLst>
          </p:cNvPr>
          <p:cNvCxnSpPr>
            <a:endCxn id="93" idx="2"/>
          </p:cNvCxnSpPr>
          <p:nvPr/>
        </p:nvCxnSpPr>
        <p:spPr>
          <a:xfrm>
            <a:off x="3810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612B86A-5312-4F01-82B9-DB78D68BB385}"/>
              </a:ext>
            </a:extLst>
          </p:cNvPr>
          <p:cNvCxnSpPr/>
          <p:nvPr/>
        </p:nvCxnSpPr>
        <p:spPr>
          <a:xfrm>
            <a:off x="3810000" y="17907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062D10D-8688-4872-B599-BE8285B32A85}"/>
              </a:ext>
            </a:extLst>
          </p:cNvPr>
          <p:cNvCxnSpPr/>
          <p:nvPr/>
        </p:nvCxnSpPr>
        <p:spPr>
          <a:xfrm>
            <a:off x="3810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1A96F0B-1094-471C-8AE9-BAEE22298FF6}"/>
              </a:ext>
            </a:extLst>
          </p:cNvPr>
          <p:cNvCxnSpPr/>
          <p:nvPr/>
        </p:nvCxnSpPr>
        <p:spPr>
          <a:xfrm>
            <a:off x="3810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383D3D1-024B-4FFB-9830-730D188AC624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83FCF7A-E83C-44E7-A0D3-09F52619D358}"/>
              </a:ext>
            </a:extLst>
          </p:cNvPr>
          <p:cNvCxnSpPr/>
          <p:nvPr/>
        </p:nvCxnSpPr>
        <p:spPr>
          <a:xfrm>
            <a:off x="3810000" y="22479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4B87A25-33DF-48F8-AD3E-03868B5DF1A0}"/>
              </a:ext>
            </a:extLst>
          </p:cNvPr>
          <p:cNvCxnSpPr/>
          <p:nvPr/>
        </p:nvCxnSpPr>
        <p:spPr>
          <a:xfrm>
            <a:off x="3810000" y="2247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67638DE-D08C-4073-83D4-F5A9A1B4BDAC}"/>
              </a:ext>
            </a:extLst>
          </p:cNvPr>
          <p:cNvCxnSpPr/>
          <p:nvPr/>
        </p:nvCxnSpPr>
        <p:spPr>
          <a:xfrm>
            <a:off x="3810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92BB3C3-68BB-4808-B38C-8B80C4A66B4D}"/>
              </a:ext>
            </a:extLst>
          </p:cNvPr>
          <p:cNvCxnSpPr/>
          <p:nvPr/>
        </p:nvCxnSpPr>
        <p:spPr>
          <a:xfrm>
            <a:off x="3810000" y="27051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EE1DC49-F5D7-4D13-8783-EC3E8E859C5C}"/>
              </a:ext>
            </a:extLst>
          </p:cNvPr>
          <p:cNvCxnSpPr/>
          <p:nvPr/>
        </p:nvCxnSpPr>
        <p:spPr>
          <a:xfrm>
            <a:off x="3810000" y="27051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E116EC5-8E6B-4692-9A2E-E19B5A7FD858}"/>
              </a:ext>
            </a:extLst>
          </p:cNvPr>
          <p:cNvCxnSpPr/>
          <p:nvPr/>
        </p:nvCxnSpPr>
        <p:spPr>
          <a:xfrm>
            <a:off x="3810000" y="3162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4DC64D1D-B92E-4E06-990A-70762A0D10CB}"/>
              </a:ext>
            </a:extLst>
          </p:cNvPr>
          <p:cNvCxnSpPr/>
          <p:nvPr/>
        </p:nvCxnSpPr>
        <p:spPr>
          <a:xfrm flipV="1">
            <a:off x="3810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4BBDD5F-88F0-4A0B-95F5-4FE802A06FEA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E625238-5486-423D-8892-BC2C80FA4648}"/>
              </a:ext>
            </a:extLst>
          </p:cNvPr>
          <p:cNvCxnSpPr/>
          <p:nvPr/>
        </p:nvCxnSpPr>
        <p:spPr>
          <a:xfrm flipV="1">
            <a:off x="38100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58730FF-628C-45A8-A5ED-815FF7630929}"/>
              </a:ext>
            </a:extLst>
          </p:cNvPr>
          <p:cNvCxnSpPr/>
          <p:nvPr/>
        </p:nvCxnSpPr>
        <p:spPr>
          <a:xfrm flipV="1">
            <a:off x="3810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942129F-010B-4E30-8636-C215D1BB9EDA}"/>
              </a:ext>
            </a:extLst>
          </p:cNvPr>
          <p:cNvCxnSpPr/>
          <p:nvPr/>
        </p:nvCxnSpPr>
        <p:spPr>
          <a:xfrm flipV="1">
            <a:off x="38100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B39E5D81-C4FB-455E-9837-4FB8DDB92FF5}"/>
              </a:ext>
            </a:extLst>
          </p:cNvPr>
          <p:cNvCxnSpPr/>
          <p:nvPr/>
        </p:nvCxnSpPr>
        <p:spPr>
          <a:xfrm flipV="1">
            <a:off x="3810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5FF5DCA-5055-41D0-BB6F-EEB4D1BF12F9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0507C558-AC67-497B-B140-1E7DB597A4D8}"/>
              </a:ext>
            </a:extLst>
          </p:cNvPr>
          <p:cNvSpPr/>
          <p:nvPr/>
        </p:nvSpPr>
        <p:spPr>
          <a:xfrm>
            <a:off x="5181600" y="16383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024F537F-3B65-4B58-8D1D-361D736F3934}"/>
              </a:ext>
            </a:extLst>
          </p:cNvPr>
          <p:cNvSpPr/>
          <p:nvPr/>
        </p:nvSpPr>
        <p:spPr>
          <a:xfrm>
            <a:off x="5181600" y="2247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3F45B6BC-AA90-443D-9DDC-33C8DE0B978F}"/>
              </a:ext>
            </a:extLst>
          </p:cNvPr>
          <p:cNvSpPr/>
          <p:nvPr/>
        </p:nvSpPr>
        <p:spPr>
          <a:xfrm>
            <a:off x="5181600" y="2857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91F444B-E128-4600-AA93-A00981FA464C}"/>
              </a:ext>
            </a:extLst>
          </p:cNvPr>
          <p:cNvCxnSpPr>
            <a:stCxn id="93" idx="6"/>
            <a:endCxn id="118" idx="2"/>
          </p:cNvCxnSpPr>
          <p:nvPr/>
        </p:nvCxnSpPr>
        <p:spPr>
          <a:xfrm flipV="1">
            <a:off x="4572000" y="3048000"/>
            <a:ext cx="6096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58C4C410-0D68-49E2-B38C-EC9EFCC125D7}"/>
              </a:ext>
            </a:extLst>
          </p:cNvPr>
          <p:cNvCxnSpPr>
            <a:stCxn id="93" idx="6"/>
            <a:endCxn id="117" idx="2"/>
          </p:cNvCxnSpPr>
          <p:nvPr/>
        </p:nvCxnSpPr>
        <p:spPr>
          <a:xfrm flipV="1">
            <a:off x="4572000" y="2438400"/>
            <a:ext cx="6096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46A0992-169E-49FA-8A12-BAEF03F6333F}"/>
              </a:ext>
            </a:extLst>
          </p:cNvPr>
          <p:cNvCxnSpPr>
            <a:stCxn id="93" idx="6"/>
            <a:endCxn id="116" idx="2"/>
          </p:cNvCxnSpPr>
          <p:nvPr/>
        </p:nvCxnSpPr>
        <p:spPr>
          <a:xfrm flipV="1">
            <a:off x="4572000" y="1828800"/>
            <a:ext cx="6096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A1FEEE4-2804-4D0C-A40F-CA3D30339EA2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1371600"/>
            <a:ext cx="6096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BAA685E-3382-4766-A033-B68C767FA52B}"/>
              </a:ext>
            </a:extLst>
          </p:cNvPr>
          <p:cNvCxnSpPr>
            <a:endCxn id="117" idx="2"/>
          </p:cNvCxnSpPr>
          <p:nvPr/>
        </p:nvCxnSpPr>
        <p:spPr>
          <a:xfrm>
            <a:off x="4648200" y="1485900"/>
            <a:ext cx="533400" cy="952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8699E0FB-B04E-4C31-A96C-66C6C67C4A5A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1371600"/>
            <a:ext cx="6096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9C1310C4-90EA-4D28-BF06-B668C481F0CC}"/>
              </a:ext>
            </a:extLst>
          </p:cNvPr>
          <p:cNvCxnSpPr>
            <a:cxnSpLocks/>
            <a:endCxn id="117" idx="2"/>
          </p:cNvCxnSpPr>
          <p:nvPr/>
        </p:nvCxnSpPr>
        <p:spPr>
          <a:xfrm flipV="1">
            <a:off x="4572000" y="2438400"/>
            <a:ext cx="6096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02FA1CD6-FF45-4EE9-99B7-B4B39FB9A860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1828800"/>
            <a:ext cx="609600" cy="876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9679ABCC-9206-485C-96B7-11ED1E710281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1828800"/>
            <a:ext cx="609600" cy="419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6D839894-CDC9-4B50-AE2D-3973A18F39CE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247900"/>
            <a:ext cx="609600" cy="800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87E012CF-F48B-43FA-9C8F-8E4B44C8955F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1790700"/>
            <a:ext cx="6096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ACDAA3C-0072-4B1C-82A3-6B0A2A3CFBD8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1790700"/>
            <a:ext cx="609600" cy="1257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758DAD7A-F62E-4566-8596-F1D24D9B9C74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1790700"/>
            <a:ext cx="609600" cy="647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34D64B6F-0E57-4086-961D-9CCF60AF4069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2247900"/>
            <a:ext cx="609600" cy="190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0BCC3A94-CFB1-4CAC-AE4F-78F05EC5179B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705100"/>
            <a:ext cx="6096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6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DDBBD-1E35-48E5-98F3-8CDBFA6D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gradient descent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5319-DE18-40F4-8316-4AD8A46D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4495800" cy="3124200"/>
          </a:xfrm>
        </p:spPr>
        <p:txBody>
          <a:bodyPr/>
          <a:lstStyle/>
          <a:p>
            <a:r>
              <a:rPr lang="en-US" sz="2400" dirty="0"/>
              <a:t>Get a whole bunch of examples</a:t>
            </a:r>
          </a:p>
          <a:p>
            <a:r>
              <a:rPr lang="en-US" sz="2400" dirty="0"/>
              <a:t>Define a cost function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Average, over all the examples, of how close your ANN gets to the right answer</a:t>
            </a:r>
          </a:p>
          <a:p>
            <a:r>
              <a:rPr lang="en-US" sz="2400" dirty="0"/>
              <a:t>Here’s a cost function for just two weights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High cost = high altitude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9543BB-A429-4C6E-B2B8-70874F616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92C2F6-03F7-4416-9783-5C9CCF006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21947"/>
            <a:ext cx="4052887" cy="3035753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13430877-49B3-4C7D-A813-2F074CAE2CB0}"/>
              </a:ext>
            </a:extLst>
          </p:cNvPr>
          <p:cNvSpPr/>
          <p:nvPr/>
        </p:nvSpPr>
        <p:spPr>
          <a:xfrm>
            <a:off x="8153400" y="24125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FC950E-77BF-479F-8F90-10AD46D439EA}"/>
              </a:ext>
            </a:extLst>
          </p:cNvPr>
          <p:cNvSpPr/>
          <p:nvPr/>
        </p:nvSpPr>
        <p:spPr>
          <a:xfrm>
            <a:off x="8077200" y="25649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9B0D59B-AE84-41B2-80C2-7777BFB15645}"/>
              </a:ext>
            </a:extLst>
          </p:cNvPr>
          <p:cNvSpPr/>
          <p:nvPr/>
        </p:nvSpPr>
        <p:spPr>
          <a:xfrm>
            <a:off x="8144933" y="2751215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CC91FF-4516-4A96-94BA-B0ABDBEFFCEE}"/>
              </a:ext>
            </a:extLst>
          </p:cNvPr>
          <p:cNvSpPr/>
          <p:nvPr/>
        </p:nvSpPr>
        <p:spPr>
          <a:xfrm>
            <a:off x="8229600" y="29459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0CA97A7-4FEE-47F3-8850-4CCBC552F22B}"/>
              </a:ext>
            </a:extLst>
          </p:cNvPr>
          <p:cNvSpPr/>
          <p:nvPr/>
        </p:nvSpPr>
        <p:spPr>
          <a:xfrm>
            <a:off x="8001000" y="30983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AA2D30A-76C9-4D35-8610-BE75447481A6}"/>
              </a:ext>
            </a:extLst>
          </p:cNvPr>
          <p:cNvSpPr/>
          <p:nvPr/>
        </p:nvSpPr>
        <p:spPr>
          <a:xfrm>
            <a:off x="7696200" y="30221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0AC4DBE-BEBC-47E5-A9DF-329ED7D5E90F}"/>
              </a:ext>
            </a:extLst>
          </p:cNvPr>
          <p:cNvSpPr/>
          <p:nvPr/>
        </p:nvSpPr>
        <p:spPr>
          <a:xfrm>
            <a:off x="7772400" y="32507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6C1EAE6-AF54-4879-BA61-F6D5C68D8F35}"/>
              </a:ext>
            </a:extLst>
          </p:cNvPr>
          <p:cNvSpPr/>
          <p:nvPr/>
        </p:nvSpPr>
        <p:spPr>
          <a:xfrm>
            <a:off x="7543800" y="33269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929AABD-A39A-4EA4-A1F3-675BCFBB2582}"/>
              </a:ext>
            </a:extLst>
          </p:cNvPr>
          <p:cNvSpPr/>
          <p:nvPr/>
        </p:nvSpPr>
        <p:spPr>
          <a:xfrm>
            <a:off x="7315200" y="31745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F83562A-62D4-4313-BE36-ED4475CBC6BF}"/>
              </a:ext>
            </a:extLst>
          </p:cNvPr>
          <p:cNvSpPr/>
          <p:nvPr/>
        </p:nvSpPr>
        <p:spPr>
          <a:xfrm>
            <a:off x="7162800" y="34031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8C5676-1C4B-4E27-8488-B7CB0B0ED8B4}"/>
              </a:ext>
            </a:extLst>
          </p:cNvPr>
          <p:cNvSpPr/>
          <p:nvPr/>
        </p:nvSpPr>
        <p:spPr>
          <a:xfrm>
            <a:off x="7162800" y="3707947"/>
            <a:ext cx="91440" cy="914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E5217EC8-0ECC-4A85-BF7B-DC8147780083}"/>
              </a:ext>
            </a:extLst>
          </p:cNvPr>
          <p:cNvSpPr txBox="1">
            <a:spLocks/>
          </p:cNvSpPr>
          <p:nvPr/>
        </p:nvSpPr>
        <p:spPr bwMode="auto">
          <a:xfrm>
            <a:off x="261651" y="4419600"/>
            <a:ext cx="7543800" cy="191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Stochastic gradient descent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Pick a random initial set of weights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roughly compute which way is downhill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take a step in that direction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you’ll occasionally go in a bad direction; that’s OK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tends to work well even if there are multiple valleys</a:t>
            </a:r>
          </a:p>
        </p:txBody>
      </p:sp>
    </p:spTree>
    <p:extLst>
      <p:ext uri="{BB962C8B-B14F-4D97-AF65-F5344CB8AC3E}">
        <p14:creationId xmlns:p14="http://schemas.microsoft.com/office/powerpoint/2010/main" val="287353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5B149-BD4C-4A06-B832-14DA84D13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4800600" cy="4191000"/>
          </a:xfrm>
        </p:spPr>
        <p:txBody>
          <a:bodyPr/>
          <a:lstStyle/>
          <a:p>
            <a:r>
              <a:rPr lang="en-US" dirty="0" err="1"/>
              <a:t>Perceptrons</a:t>
            </a:r>
            <a:endParaRPr lang="en-US" dirty="0"/>
          </a:p>
          <a:p>
            <a:pPr lvl="1"/>
            <a:r>
              <a:rPr lang="en-US" dirty="0"/>
              <a:t>sum &gt; .7? 1 : 0</a:t>
            </a:r>
          </a:p>
          <a:p>
            <a:pPr lvl="1"/>
            <a:r>
              <a:rPr lang="en-US" dirty="0"/>
              <a:t>do not make a nice landscape</a:t>
            </a:r>
          </a:p>
          <a:p>
            <a:pPr lvl="1"/>
            <a:r>
              <a:rPr lang="en-US" dirty="0"/>
              <a:t>which way is downhill?</a:t>
            </a:r>
          </a:p>
          <a:p>
            <a:endParaRPr lang="en-US" dirty="0"/>
          </a:p>
          <a:p>
            <a:r>
              <a:rPr lang="en-US" dirty="0"/>
              <a:t>Better choices:</a:t>
            </a:r>
          </a:p>
          <a:p>
            <a:pPr lvl="1"/>
            <a:r>
              <a:rPr lang="en-US" dirty="0"/>
              <a:t>sigmoid</a:t>
            </a:r>
          </a:p>
          <a:p>
            <a:pPr lvl="1"/>
            <a:r>
              <a:rPr lang="en-US" dirty="0" err="1"/>
              <a:t>ReLU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54CE4-5DA7-4A95-9CE4-44083384C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  <p:pic>
        <p:nvPicPr>
          <p:cNvPr id="1028" name="Picture 4" descr="Image result for sigmoid function">
            <a:extLst>
              <a:ext uri="{FF2B5EF4-FFF2-40B4-BE49-F238E27FC236}">
                <a16:creationId xmlns:a16="http://schemas.microsoft.com/office/drawing/2014/main" id="{B5A6A040-6663-48A7-8DD1-1279A57ED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124200"/>
            <a:ext cx="3048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14FD7D-08EA-4208-BB80-96CABEB43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4800600"/>
            <a:ext cx="2209800" cy="116205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3591BF6-AF84-4ECC-AFFD-E487BF64D8A7}"/>
              </a:ext>
            </a:extLst>
          </p:cNvPr>
          <p:cNvCxnSpPr/>
          <p:nvPr/>
        </p:nvCxnSpPr>
        <p:spPr>
          <a:xfrm>
            <a:off x="2438400" y="3962400"/>
            <a:ext cx="3048000" cy="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98EB6E-4B4B-4E38-BCD2-28E912CF3EC6}"/>
              </a:ext>
            </a:extLst>
          </p:cNvPr>
          <p:cNvCxnSpPr>
            <a:cxnSpLocks/>
          </p:cNvCxnSpPr>
          <p:nvPr/>
        </p:nvCxnSpPr>
        <p:spPr>
          <a:xfrm>
            <a:off x="2362200" y="4419600"/>
            <a:ext cx="2895600" cy="76200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9A0F62E-1026-4EA6-A3D7-2A58FBA2C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195760"/>
            <a:ext cx="2038350" cy="281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1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19A08-2765-45F7-8FCF-B2F5DD0F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FD589-47B5-4203-9CCA-141C59F94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Stochastic gradient descent works quite well for ANNs</a:t>
            </a:r>
          </a:p>
          <a:p>
            <a:pPr lvl="1"/>
            <a:r>
              <a:rPr lang="en-US" dirty="0"/>
              <a:t>That’s why almost all commercial NNs are ANNs</a:t>
            </a:r>
          </a:p>
          <a:p>
            <a:r>
              <a:rPr lang="en-US" dirty="0"/>
              <a:t>No equally good method for SNNs</a:t>
            </a:r>
          </a:p>
          <a:p>
            <a:r>
              <a:rPr lang="en-US" dirty="0"/>
              <a:t>We don’t really know how a brain learns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14212C-B94B-4AA7-9002-FCC66C87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38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BC2F-9CBB-492F-B411-44A43D2B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0504A-0890-4ADC-9537-A67AE65C7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want to build?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Neurons: to understand the brain, and electroceuticals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ANNs: morphogenesis and synthetic bio</a:t>
            </a:r>
          </a:p>
          <a:p>
            <a:r>
              <a:rPr lang="en-US" dirty="0"/>
              <a:t>What we’ll learn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Bioelectricity 2: the basics of neurons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Lab #2: build a baby neuron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Joel/Imran: electroceuticals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Lab #3: build a small, chintzy ANN</a:t>
            </a:r>
          </a:p>
          <a:p>
            <a:r>
              <a:rPr lang="en-US" dirty="0"/>
              <a:t>Potential final projects: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build a bigger ANN, or a better one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report out on electroceuticals, or efficiency of some NNs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464E2-2D49-4626-B8FF-2AFFC5C3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69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73991-24BA-4967-B7D8-8E3FBA72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0A9B6-8DE6-431A-BF5F-6E40172E3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E3E557-2B30-41F8-B392-F44DF964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0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C6F47-4758-44E3-B351-535B164F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neural net?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E3DAA-271B-438B-8286-57DEF344A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r>
              <a:rPr lang="en-US" sz="2400" i="1" dirty="0"/>
              <a:t>Neural net </a:t>
            </a:r>
            <a:r>
              <a:rPr lang="en-US" sz="2400" dirty="0"/>
              <a:t>(NN): a specific computing architecture modeled after the human brain</a:t>
            </a:r>
          </a:p>
          <a:p>
            <a:r>
              <a:rPr lang="en-US" sz="2400" dirty="0"/>
              <a:t>The human brain is really, really good at recognizing and classifying patterns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both visual and audio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not surprisingly, so are NNs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“simple” task, like recognizing handwritten digits is actually really hard for a computer – </a:t>
            </a:r>
            <a:r>
              <a:rPr lang="en-US" sz="2000" i="1" dirty="0"/>
              <a:t>unless</a:t>
            </a:r>
            <a:r>
              <a:rPr lang="en-US" sz="2000" dirty="0"/>
              <a:t> you’re using a NN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E666A-A935-4C87-A597-A3DDFADD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7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279D-D7DB-4207-A0BD-97A2BD392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8365A-05EA-42A1-A29E-E07988150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References:</a:t>
            </a:r>
            <a:endParaRPr lang="en-US" dirty="0"/>
          </a:p>
          <a:p>
            <a:pPr lvl="1"/>
            <a:r>
              <a:rPr lang="pl-PL" u="sng" dirty="0">
                <a:hlinkClick r:id="rId2"/>
              </a:rPr>
              <a:t>http://neuralnetworksanddeeplearning.com</a:t>
            </a:r>
            <a:r>
              <a:rPr lang="pl-PL" dirty="0"/>
              <a:t> , by Michael Nielsen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54FAB-0884-47E9-A616-E68B592B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89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C7DAF-C7E6-4F7A-AE4A-EB50F71DF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A8E080-0AE2-45A8-A056-0BD46B70EBA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Start with a set of </a:t>
                </a:r>
                <a:r>
                  <a:rPr lang="en-US" i="1" dirty="0"/>
                  <a:t>N</a:t>
                </a:r>
                <a:r>
                  <a:rPr lang="en-US" baseline="-25000" dirty="0"/>
                  <a:t>T</a:t>
                </a:r>
                <a:r>
                  <a:rPr lang="en-US" dirty="0"/>
                  <a:t> training examples; i.e., a bunch of pixel arrays for which you know which number it’s meant to be a picture of. Our goal: pick the set of weights that minimize the cost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sup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𝑁𝑁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nary>
                  </m:oMath>
                </a14:m>
                <a:r>
                  <a:rPr lang="en-US" dirty="0"/>
                  <a:t>, where </a:t>
                </a:r>
                <a:r>
                  <a:rPr lang="en-US" i="1" dirty="0"/>
                  <a:t>x</a:t>
                </a:r>
                <a:r>
                  <a:rPr lang="en-US" baseline="-25000" dirty="0"/>
                  <a:t>i</a:t>
                </a:r>
                <a:r>
                  <a:rPr lang="en-US" dirty="0"/>
                  <a:t> are the training images, </a:t>
                </a:r>
                <a:r>
                  <a:rPr lang="en-US" i="1" dirty="0" err="1"/>
                  <a:t>y</a:t>
                </a:r>
                <a:r>
                  <a:rPr lang="en-US" baseline="-25000" dirty="0" err="1"/>
                  <a:t>i</a:t>
                </a:r>
                <a:r>
                  <a:rPr lang="en-US" dirty="0"/>
                  <a:t> is the desired output vector for image </a:t>
                </a:r>
                <a:r>
                  <a:rPr lang="en-US" i="1" dirty="0"/>
                  <a:t>x</a:t>
                </a:r>
                <a:r>
                  <a:rPr lang="en-US" baseline="-25000" dirty="0"/>
                  <a:t>i</a:t>
                </a:r>
                <a:r>
                  <a:rPr lang="en-US" dirty="0"/>
                  <a:t>, </a:t>
                </a:r>
                <a:r>
                  <a:rPr lang="en-US" i="1" dirty="0"/>
                  <a:t>NN</a:t>
                </a: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dirty="0"/>
                  <a:t>) is our neural network, and the weights are what personalize </a:t>
                </a:r>
                <a:r>
                  <a:rPr lang="en-US" i="1" dirty="0"/>
                  <a:t>NN</a:t>
                </a:r>
                <a:r>
                  <a:rPr lang="en-US" dirty="0"/>
                  <a:t> to be a particular neural network.</a:t>
                </a:r>
              </a:p>
              <a:p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A8E080-0AE2-45A8-A056-0BD46B70EBA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12" t="-1379" r="-1804" b="-9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4AE94E-FEAA-4A2B-93F3-F627EB5C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30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B4D5F-B031-466E-AD1A-F48B0A2A1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65962E-503E-408D-8842-D6A634A954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usually use a form of steepest-descent algorithm (show a 3D picture), where as usual: </a:t>
                </a:r>
              </a:p>
              <a:p>
                <a:pPr lvl="1"/>
                <a:r>
                  <a:rPr lang="en-US" dirty="0"/>
                  <a:t>start with some initial set of weights </a:t>
                </a:r>
                <a:r>
                  <a:rPr lang="en-US" b="1" i="1" dirty="0"/>
                  <a:t>w</a:t>
                </a:r>
                <a:r>
                  <a:rPr lang="en-US" b="1" baseline="30000" dirty="0"/>
                  <a:t>0</a:t>
                </a:r>
                <a:endParaRPr lang="en-US" baseline="30000" dirty="0"/>
              </a:p>
              <a:p>
                <a:pPr lvl="1"/>
                <a:r>
                  <a:rPr lang="en-US" dirty="0"/>
                  <a:t>find the gradient ∇Cost; i.e.,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pick some learning rate η</a:t>
                </a:r>
              </a:p>
              <a:p>
                <a:pPr lvl="1"/>
                <a:r>
                  <a:rPr lang="en-US" dirty="0"/>
                  <a:t>set </a:t>
                </a:r>
                <a:r>
                  <a:rPr lang="en-US" b="1" i="1" dirty="0"/>
                  <a:t>w</a:t>
                </a:r>
                <a:r>
                  <a:rPr lang="en-US" sz="800" baseline="30000" dirty="0"/>
                  <a:t>1</a:t>
                </a:r>
                <a:r>
                  <a:rPr lang="en-US" dirty="0"/>
                  <a:t>=</a:t>
                </a:r>
                <a:r>
                  <a:rPr lang="en-US" b="1" i="1" dirty="0"/>
                  <a:t>w</a:t>
                </a:r>
                <a:r>
                  <a:rPr lang="en-US" sz="800" baseline="30000" dirty="0"/>
                  <a:t>0</a:t>
                </a:r>
                <a:r>
                  <a:rPr lang="en-US" dirty="0"/>
                  <a:t>-η∇Cost (i.e., walk in the direction of the gradient, so as to maximally decrease our cost)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65962E-503E-408D-8842-D6A634A954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12" t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0D873-3BAD-41D8-96ED-C7CDAB54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2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human brain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196" y="3067055"/>
            <a:ext cx="7504470" cy="3198278"/>
          </a:xfrm>
        </p:spPr>
        <p:txBody>
          <a:bodyPr/>
          <a:lstStyle/>
          <a:p>
            <a:r>
              <a:rPr lang="en-US" sz="2000" dirty="0"/>
              <a:t>The brain is built from </a:t>
            </a:r>
            <a:r>
              <a:rPr lang="en-US" sz="2000" dirty="0">
                <a:sym typeface="Symbol" panose="05050102010706020507" pitchFamily="18" charset="2"/>
              </a:rPr>
              <a:t></a:t>
            </a:r>
            <a:r>
              <a:rPr lang="en-US" sz="2000" dirty="0"/>
              <a:t>100B neurons.</a:t>
            </a:r>
          </a:p>
          <a:p>
            <a:r>
              <a:rPr lang="en-US" sz="2000" dirty="0"/>
              <a:t>Each dendrite takes inputs from </a:t>
            </a:r>
            <a:r>
              <a:rPr lang="en-US" sz="2000" dirty="0">
                <a:sym typeface="Symbol" panose="05050102010706020507" pitchFamily="18" charset="2"/>
              </a:rPr>
              <a:t></a:t>
            </a:r>
            <a:r>
              <a:rPr lang="en-US" sz="2000" dirty="0"/>
              <a:t>1000 other neurons and decides when to fire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input pulse raises or lowers </a:t>
            </a:r>
            <a:r>
              <a:rPr lang="en-US" sz="1800" i="1" dirty="0" err="1"/>
              <a:t>V</a:t>
            </a:r>
            <a:r>
              <a:rPr lang="en-US" sz="1800" baseline="-25000" dirty="0" err="1"/>
              <a:t>mem</a:t>
            </a:r>
            <a:r>
              <a:rPr lang="en-US" sz="1800" dirty="0"/>
              <a:t> slightly; when we hit a threshold the neuron generates a spike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194/Bio 196 Joel </a:t>
            </a:r>
            <a:r>
              <a:rPr lang="en-US" dirty="0" err="1"/>
              <a:t>Grodstein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089B2F-3EF7-4960-AABE-35684603F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49" y="1377918"/>
            <a:ext cx="2815980" cy="14584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609234-0BEA-4D07-9529-D2E71BDF85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049" y="1572652"/>
            <a:ext cx="2815980" cy="1458414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D0DE368F-179E-4263-8AD2-63D00B52F5C2}"/>
              </a:ext>
            </a:extLst>
          </p:cNvPr>
          <p:cNvSpPr/>
          <p:nvPr/>
        </p:nvSpPr>
        <p:spPr>
          <a:xfrm>
            <a:off x="3327399" y="1227665"/>
            <a:ext cx="1693333" cy="939800"/>
          </a:xfrm>
          <a:prstGeom prst="ellipse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E1C243-50D8-41D6-88C4-CA09114E9C60}"/>
              </a:ext>
            </a:extLst>
          </p:cNvPr>
          <p:cNvSpPr txBox="1"/>
          <p:nvPr/>
        </p:nvSpPr>
        <p:spPr>
          <a:xfrm>
            <a:off x="4013200" y="1075265"/>
            <a:ext cx="110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synapse</a:t>
            </a:r>
          </a:p>
        </p:txBody>
      </p:sp>
    </p:spTree>
    <p:extLst>
      <p:ext uri="{BB962C8B-B14F-4D97-AF65-F5344CB8AC3E}">
        <p14:creationId xmlns:p14="http://schemas.microsoft.com/office/powerpoint/2010/main" val="46646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D8B79D0-421D-4023-9465-402BDAB26C05}"/>
              </a:ext>
            </a:extLst>
          </p:cNvPr>
          <p:cNvGrpSpPr/>
          <p:nvPr/>
        </p:nvGrpSpPr>
        <p:grpSpPr>
          <a:xfrm>
            <a:off x="990600" y="381000"/>
            <a:ext cx="4292600" cy="2467826"/>
            <a:chOff x="990600" y="381000"/>
            <a:chExt cx="4292600" cy="246782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080B31-19BE-4C8A-AC7E-FA14F257B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800" y="1524000"/>
              <a:ext cx="1473200" cy="70485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9101B7B-C88B-4405-B7FE-45DA87C77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400" y="838200"/>
              <a:ext cx="1473200" cy="70485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7AC1A26-02EF-4E6F-B6FB-010114CD34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50280">
              <a:off x="2591786" y="2143976"/>
              <a:ext cx="1473200" cy="70485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9B02680-D83E-4BCF-B260-677AFBC0E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1447800"/>
              <a:ext cx="1473200" cy="70485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853ECAB-11CF-4215-A70A-427FD6603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533400"/>
              <a:ext cx="1473200" cy="70485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733597F-4014-4020-BA18-D214887CD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381000"/>
              <a:ext cx="1473200" cy="70485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F42A4-46F0-456D-BDF8-9E9B21116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895600"/>
            <a:ext cx="8077200" cy="3352800"/>
          </a:xfrm>
        </p:spPr>
        <p:txBody>
          <a:bodyPr/>
          <a:lstStyle/>
          <a:p>
            <a:r>
              <a:rPr lang="en-US" sz="2000" dirty="0"/>
              <a:t>100B neurons is a very big interconnected network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neuron fires at various times; affects when its downstream neurons fire</a:t>
            </a:r>
          </a:p>
          <a:p>
            <a:r>
              <a:rPr lang="en-US" sz="2000" dirty="0"/>
              <a:t>The human brain is very efficient and powerful machine 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It’s traditionally been better at (e.g.,) image classification than any computer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Except… </a:t>
            </a:r>
            <a:r>
              <a:rPr lang="en-US" sz="1800" i="1" dirty="0"/>
              <a:t>neural nets</a:t>
            </a:r>
            <a:r>
              <a:rPr lang="en-US" sz="1800" dirty="0"/>
              <a:t>, modeled after the brain, now work quite well</a:t>
            </a:r>
          </a:p>
          <a:p>
            <a:r>
              <a:rPr lang="en-US" sz="2000" dirty="0"/>
              <a:t>The most obvious way to build a neural net: </a:t>
            </a:r>
            <a:r>
              <a:rPr lang="en-US" sz="2000" i="1" dirty="0"/>
              <a:t>spiking neural net </a:t>
            </a:r>
            <a:r>
              <a:rPr lang="en-US" sz="2000" dirty="0"/>
              <a:t>(SNN)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It’s “just like a brain”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Why might that be easier said than done?</a:t>
            </a:r>
          </a:p>
          <a:p>
            <a:r>
              <a:rPr lang="en-US" sz="2000" dirty="0"/>
              <a:t>One “small” problem in building a neural net like a brain: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 understand the low-level neuron implementation reasonably well – but 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 the high level is (yet another) mystery. E.g.,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341D66-64B2-4E92-B029-61E26091D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6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7420A-A5E1-46D8-8151-83E382EE6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represent a number?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5CE88-01DB-4E0E-B83E-BC6CA4BA5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914400"/>
          </a:xfrm>
        </p:spPr>
        <p:txBody>
          <a:bodyPr/>
          <a:lstStyle/>
          <a:p>
            <a:r>
              <a:rPr lang="en-US" dirty="0"/>
              <a:t>Say we want to use neurons to add two numbers</a:t>
            </a:r>
          </a:p>
          <a:p>
            <a:r>
              <a:rPr lang="en-US" dirty="0"/>
              <a:t>First question: how do we represent a number?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6520B-253E-4442-ACA6-3CD447724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21F93C3-A6A2-47C7-B62F-92E849FF62CB}"/>
              </a:ext>
            </a:extLst>
          </p:cNvPr>
          <p:cNvGrpSpPr/>
          <p:nvPr/>
        </p:nvGrpSpPr>
        <p:grpSpPr>
          <a:xfrm>
            <a:off x="5257800" y="3429000"/>
            <a:ext cx="2667000" cy="228600"/>
            <a:chOff x="5334000" y="3124200"/>
            <a:chExt cx="2667000" cy="2286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FD1E419-E2BF-4149-BEAB-1FBE92FDD227}"/>
                </a:ext>
              </a:extLst>
            </p:cNvPr>
            <p:cNvCxnSpPr/>
            <p:nvPr/>
          </p:nvCxnSpPr>
          <p:spPr>
            <a:xfrm flipV="1">
              <a:off x="5486400" y="3124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A2D0F4C-8636-4784-883A-A465BD6737CE}"/>
                </a:ext>
              </a:extLst>
            </p:cNvPr>
            <p:cNvCxnSpPr/>
            <p:nvPr/>
          </p:nvCxnSpPr>
          <p:spPr>
            <a:xfrm flipV="1">
              <a:off x="5638800" y="3124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50ADA00-FFFC-4A20-861F-845F0E2783C3}"/>
                </a:ext>
              </a:extLst>
            </p:cNvPr>
            <p:cNvCxnSpPr/>
            <p:nvPr/>
          </p:nvCxnSpPr>
          <p:spPr>
            <a:xfrm flipV="1">
              <a:off x="5791200" y="3124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C4F2447-13A4-4F7A-B5B3-667858C27F72}"/>
                </a:ext>
              </a:extLst>
            </p:cNvPr>
            <p:cNvCxnSpPr/>
            <p:nvPr/>
          </p:nvCxnSpPr>
          <p:spPr>
            <a:xfrm flipV="1">
              <a:off x="5943600" y="3124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FEA4615-797F-4E62-A974-4435C593F9F2}"/>
                </a:ext>
              </a:extLst>
            </p:cNvPr>
            <p:cNvCxnSpPr/>
            <p:nvPr/>
          </p:nvCxnSpPr>
          <p:spPr>
            <a:xfrm flipV="1">
              <a:off x="6781800" y="3124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F19D2B-47FC-4326-8EE5-3C0F4EE04485}"/>
                </a:ext>
              </a:extLst>
            </p:cNvPr>
            <p:cNvCxnSpPr/>
            <p:nvPr/>
          </p:nvCxnSpPr>
          <p:spPr>
            <a:xfrm flipV="1">
              <a:off x="7162800" y="3124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2E71BA7-04B3-4A30-9EEC-A4F3A6344F95}"/>
                </a:ext>
              </a:extLst>
            </p:cNvPr>
            <p:cNvCxnSpPr/>
            <p:nvPr/>
          </p:nvCxnSpPr>
          <p:spPr>
            <a:xfrm flipV="1">
              <a:off x="7543800" y="3124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2FB5F2D-D688-43E9-8799-4A4892134DA9}"/>
                </a:ext>
              </a:extLst>
            </p:cNvPr>
            <p:cNvCxnSpPr/>
            <p:nvPr/>
          </p:nvCxnSpPr>
          <p:spPr>
            <a:xfrm flipV="1">
              <a:off x="7924800" y="3124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A620DD2-CF2A-467E-AE3D-9EBBB9AEB23B}"/>
                </a:ext>
              </a:extLst>
            </p:cNvPr>
            <p:cNvCxnSpPr/>
            <p:nvPr/>
          </p:nvCxnSpPr>
          <p:spPr>
            <a:xfrm>
              <a:off x="5334000" y="3352800"/>
              <a:ext cx="26670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E054F72-0172-41F8-BB38-BF168E939C2D}"/>
              </a:ext>
            </a:extLst>
          </p:cNvPr>
          <p:cNvSpPr txBox="1">
            <a:spLocks/>
          </p:cNvSpPr>
          <p:nvPr/>
        </p:nvSpPr>
        <p:spPr bwMode="auto">
          <a:xfrm>
            <a:off x="685800" y="3276600"/>
            <a:ext cx="518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kern="0" dirty="0"/>
              <a:t>Frequency?</a:t>
            </a:r>
          </a:p>
          <a:p>
            <a:pPr lvl="1"/>
            <a:r>
              <a:rPr lang="en-US" kern="0" dirty="0"/>
              <a:t>Period?</a:t>
            </a:r>
          </a:p>
          <a:p>
            <a:pPr lvl="1"/>
            <a:r>
              <a:rPr lang="en-US" kern="0" dirty="0"/>
              <a:t>Space between two edges?</a:t>
            </a:r>
          </a:p>
          <a:p>
            <a:pPr lvl="1"/>
            <a:r>
              <a:rPr lang="en-US" kern="0" dirty="0"/>
              <a:t>Use multiple neurons like binary?</a:t>
            </a:r>
          </a:p>
          <a:p>
            <a:endParaRPr lang="en-US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E755632-C394-49C3-9627-9A0B347B7C20}"/>
              </a:ext>
            </a:extLst>
          </p:cNvPr>
          <p:cNvGrpSpPr/>
          <p:nvPr/>
        </p:nvGrpSpPr>
        <p:grpSpPr>
          <a:xfrm>
            <a:off x="5257800" y="3810000"/>
            <a:ext cx="2667000" cy="228600"/>
            <a:chOff x="5334000" y="3505200"/>
            <a:chExt cx="2667000" cy="2286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7B8EFAC-42DF-46A0-9BE7-2F542549507B}"/>
                </a:ext>
              </a:extLst>
            </p:cNvPr>
            <p:cNvCxnSpPr/>
            <p:nvPr/>
          </p:nvCxnSpPr>
          <p:spPr>
            <a:xfrm flipV="1">
              <a:off x="7467600" y="3505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B0DF676-7065-492C-B99B-1923888CE94B}"/>
                </a:ext>
              </a:extLst>
            </p:cNvPr>
            <p:cNvCxnSpPr/>
            <p:nvPr/>
          </p:nvCxnSpPr>
          <p:spPr>
            <a:xfrm flipV="1">
              <a:off x="7620000" y="3505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E2D861D-7D19-4CD9-86E6-1AAA5AEF2580}"/>
                </a:ext>
              </a:extLst>
            </p:cNvPr>
            <p:cNvCxnSpPr/>
            <p:nvPr/>
          </p:nvCxnSpPr>
          <p:spPr>
            <a:xfrm flipV="1">
              <a:off x="7772400" y="3505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6B1B38F-C619-4E68-A800-37F345453AD7}"/>
                </a:ext>
              </a:extLst>
            </p:cNvPr>
            <p:cNvCxnSpPr/>
            <p:nvPr/>
          </p:nvCxnSpPr>
          <p:spPr>
            <a:xfrm flipV="1">
              <a:off x="7924800" y="3505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3F36C02-0377-4D6D-B929-E30ADF5F9C29}"/>
                </a:ext>
              </a:extLst>
            </p:cNvPr>
            <p:cNvCxnSpPr/>
            <p:nvPr/>
          </p:nvCxnSpPr>
          <p:spPr>
            <a:xfrm flipV="1">
              <a:off x="5486400" y="3505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D92ACB1-DA54-45D5-88B5-A0341E0419C6}"/>
                </a:ext>
              </a:extLst>
            </p:cNvPr>
            <p:cNvCxnSpPr/>
            <p:nvPr/>
          </p:nvCxnSpPr>
          <p:spPr>
            <a:xfrm flipV="1">
              <a:off x="5867400" y="3505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597A35C-17B8-4121-BABE-A2BE73C2DE32}"/>
                </a:ext>
              </a:extLst>
            </p:cNvPr>
            <p:cNvCxnSpPr/>
            <p:nvPr/>
          </p:nvCxnSpPr>
          <p:spPr>
            <a:xfrm flipV="1">
              <a:off x="6248400" y="3505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B21178E-5A85-4C8C-9E03-585C346DA94D}"/>
                </a:ext>
              </a:extLst>
            </p:cNvPr>
            <p:cNvCxnSpPr/>
            <p:nvPr/>
          </p:nvCxnSpPr>
          <p:spPr>
            <a:xfrm flipV="1">
              <a:off x="6629400" y="35052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F07110B-578C-4973-88E4-D287C5101DAB}"/>
                </a:ext>
              </a:extLst>
            </p:cNvPr>
            <p:cNvCxnSpPr/>
            <p:nvPr/>
          </p:nvCxnSpPr>
          <p:spPr>
            <a:xfrm>
              <a:off x="5334000" y="3733800"/>
              <a:ext cx="26670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20C5FF6-11E6-4F00-9813-DDFE1879D654}"/>
              </a:ext>
            </a:extLst>
          </p:cNvPr>
          <p:cNvGrpSpPr/>
          <p:nvPr/>
        </p:nvGrpSpPr>
        <p:grpSpPr>
          <a:xfrm>
            <a:off x="5257800" y="4267200"/>
            <a:ext cx="2667000" cy="228600"/>
            <a:chOff x="5334000" y="3962400"/>
            <a:chExt cx="2667000" cy="22860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09A91C0-41BC-43FC-A5EC-9D1CA5FC863D}"/>
                </a:ext>
              </a:extLst>
            </p:cNvPr>
            <p:cNvCxnSpPr/>
            <p:nvPr/>
          </p:nvCxnSpPr>
          <p:spPr>
            <a:xfrm flipV="1">
              <a:off x="7467600" y="39624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173A3D4-2482-4E23-8965-3F1D90A25DDC}"/>
                </a:ext>
              </a:extLst>
            </p:cNvPr>
            <p:cNvCxnSpPr/>
            <p:nvPr/>
          </p:nvCxnSpPr>
          <p:spPr>
            <a:xfrm flipV="1">
              <a:off x="7620000" y="39624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8527675-9E4E-440B-BEAD-76B6F8E57D4B}"/>
                </a:ext>
              </a:extLst>
            </p:cNvPr>
            <p:cNvCxnSpPr/>
            <p:nvPr/>
          </p:nvCxnSpPr>
          <p:spPr>
            <a:xfrm flipV="1">
              <a:off x="5486400" y="39624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F23F0E8-A15E-416A-BDDC-E6938D029368}"/>
                </a:ext>
              </a:extLst>
            </p:cNvPr>
            <p:cNvCxnSpPr/>
            <p:nvPr/>
          </p:nvCxnSpPr>
          <p:spPr>
            <a:xfrm flipV="1">
              <a:off x="5867400" y="3962400"/>
              <a:ext cx="0" cy="22860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BC722C2-69D3-4854-A60B-D260900806F4}"/>
                </a:ext>
              </a:extLst>
            </p:cNvPr>
            <p:cNvCxnSpPr/>
            <p:nvPr/>
          </p:nvCxnSpPr>
          <p:spPr>
            <a:xfrm>
              <a:off x="5334000" y="4191000"/>
              <a:ext cx="2667000" cy="0"/>
            </a:xfrm>
            <a:prstGeom prst="line">
              <a:avLst/>
            </a:prstGeom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8D092C27-E999-4A47-AEE5-903AD2B4879E}"/>
              </a:ext>
            </a:extLst>
          </p:cNvPr>
          <p:cNvSpPr txBox="1">
            <a:spLocks/>
          </p:cNvSpPr>
          <p:nvPr/>
        </p:nvSpPr>
        <p:spPr bwMode="auto">
          <a:xfrm>
            <a:off x="609600" y="5105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SNN designers have tried all the above</a:t>
            </a:r>
          </a:p>
          <a:p>
            <a:r>
              <a:rPr lang="en-US" kern="0" dirty="0"/>
              <a:t>Mostly unsure how the human nervous system works</a:t>
            </a:r>
          </a:p>
          <a:p>
            <a:endParaRPr lang="en-US" kern="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7B274AA-19D5-4247-891D-719B276F324A}"/>
              </a:ext>
            </a:extLst>
          </p:cNvPr>
          <p:cNvSpPr txBox="1"/>
          <p:nvPr/>
        </p:nvSpPr>
        <p:spPr>
          <a:xfrm>
            <a:off x="5257800" y="2819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big                    little</a:t>
            </a:r>
          </a:p>
        </p:txBody>
      </p:sp>
    </p:spTree>
    <p:extLst>
      <p:ext uri="{BB962C8B-B14F-4D97-AF65-F5344CB8AC3E}">
        <p14:creationId xmlns:p14="http://schemas.microsoft.com/office/powerpoint/2010/main" val="15475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F6065-9D5B-41B2-A51B-5639DD4E1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problem!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3DD89-679F-4AA0-A171-00201C521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would be nice to know how the brain represents data. Without that…</a:t>
            </a:r>
          </a:p>
          <a:p>
            <a:r>
              <a:rPr lang="en-US" dirty="0"/>
              <a:t>Makes it hard to design a SNN</a:t>
            </a:r>
          </a:p>
          <a:p>
            <a:pPr lvl="1">
              <a:spcBef>
                <a:spcPts val="0"/>
              </a:spcBef>
            </a:pPr>
            <a:r>
              <a:rPr lang="en-US" dirty="0"/>
              <a:t>Human brain is about 12 Watts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SNNs are, like brains, very energy efficient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hard to design</a:t>
            </a:r>
          </a:p>
          <a:p>
            <a:r>
              <a:rPr lang="en-US" dirty="0"/>
              <a:t>Makes it hard to design electroceuticals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Which neurons should you stimulate?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For now it’s somewhat trial &amp; error</a:t>
            </a:r>
          </a:p>
          <a:p>
            <a:r>
              <a:rPr lang="en-US" dirty="0"/>
              <a:t>Yet another problem…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8D8AF-2834-4289-9EB8-B56DBB61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4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E20A3-8884-489F-92B6-AD18CB18E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971800"/>
            <a:ext cx="8153400" cy="3200400"/>
          </a:xfrm>
        </p:spPr>
        <p:txBody>
          <a:bodyPr/>
          <a:lstStyle/>
          <a:p>
            <a:r>
              <a:rPr lang="en-US" dirty="0"/>
              <a:t>A brain can compute most anything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trick is the weights and connections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Change them, and we compute something completely different</a:t>
            </a:r>
          </a:p>
          <a:p>
            <a:r>
              <a:rPr lang="en-US" dirty="0"/>
              <a:t>Problem: we don’t really know how the brain alters them!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 reasonable hypotheses</a:t>
            </a:r>
          </a:p>
          <a:p>
            <a:pPr>
              <a:spcBef>
                <a:spcPts val="0"/>
              </a:spcBef>
            </a:pPr>
            <a:r>
              <a:rPr lang="en-US" dirty="0"/>
              <a:t>And this is where we stood – until ANNs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4F77F-A6D4-4282-BB4B-96F577348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155 / Comp 122 Joel 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2539676-23E4-44AD-BA2A-B47C2E9F8C04}"/>
              </a:ext>
            </a:extLst>
          </p:cNvPr>
          <p:cNvGrpSpPr/>
          <p:nvPr/>
        </p:nvGrpSpPr>
        <p:grpSpPr>
          <a:xfrm>
            <a:off x="1905000" y="457200"/>
            <a:ext cx="4292600" cy="2467826"/>
            <a:chOff x="990600" y="381000"/>
            <a:chExt cx="4292600" cy="246782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52AC80C-88D3-4841-823D-77600D490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800" y="1524000"/>
              <a:ext cx="1473200" cy="70485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1DAC648-407E-498B-A132-2A0EF9C7EC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8400" y="838200"/>
              <a:ext cx="1473200" cy="70485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DA97600-1107-41CC-8C86-2EBE4099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250280">
              <a:off x="2591786" y="2143976"/>
              <a:ext cx="1473200" cy="70485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EED13EA-BF64-42D4-9914-EAFC8F6645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1447800"/>
              <a:ext cx="1473200" cy="70485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FF3E6BF-5733-4851-89B7-C7C7223B0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533400"/>
              <a:ext cx="1473200" cy="70485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02BD221-4B02-4E09-B687-7FDDCE490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381000"/>
              <a:ext cx="1473200" cy="704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960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42575-BDED-4F01-87F0-59D0779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Artificial neural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F9328-9A3F-4382-86B8-774E61C7E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3352800"/>
            <a:ext cx="7391400" cy="2667000"/>
          </a:xfrm>
        </p:spPr>
        <p:txBody>
          <a:bodyPr/>
          <a:lstStyle/>
          <a:p>
            <a:r>
              <a:rPr lang="en-US" sz="2000" dirty="0"/>
              <a:t>Each node represents a number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Very simple solution to “how do you represent a number?” </a:t>
            </a:r>
            <a:r>
              <a:rPr lang="en-US" sz="1800" dirty="0">
                <a:sym typeface="Wingdings" panose="05000000000000000000" pitchFamily="2" charset="2"/>
              </a:rPr>
              <a:t></a:t>
            </a:r>
            <a:endParaRPr lang="en-US" sz="1800" dirty="0"/>
          </a:p>
          <a:p>
            <a:r>
              <a:rPr lang="en-US" sz="2000" dirty="0"/>
              <a:t>Compute each node as a weighted sum </a:t>
            </a:r>
            <a:r>
              <a:rPr lang="en-US" sz="2000" i="1" dirty="0"/>
              <a:t>z</a:t>
            </a:r>
            <a:r>
              <a:rPr lang="en-US" sz="2000" dirty="0"/>
              <a:t>=</a:t>
            </a:r>
            <a:r>
              <a:rPr lang="en-US" sz="2000" i="1" dirty="0"/>
              <a:t>w</a:t>
            </a:r>
            <a:r>
              <a:rPr lang="en-US" sz="2000" baseline="-25000" dirty="0"/>
              <a:t>1</a:t>
            </a:r>
            <a:r>
              <a:rPr lang="en-US" sz="2000" dirty="0"/>
              <a:t>in</a:t>
            </a:r>
            <a:r>
              <a:rPr lang="en-US" sz="2000" baseline="-25000" dirty="0"/>
              <a:t>1</a:t>
            </a:r>
            <a:r>
              <a:rPr lang="en-US" sz="2000" dirty="0"/>
              <a:t>+</a:t>
            </a:r>
            <a:r>
              <a:rPr lang="en-US" sz="2000" i="1" dirty="0"/>
              <a:t>w</a:t>
            </a:r>
            <a:r>
              <a:rPr lang="en-US" sz="2000" baseline="-25000" dirty="0"/>
              <a:t>2</a:t>
            </a:r>
            <a:r>
              <a:rPr lang="en-US" sz="2000" i="1" dirty="0"/>
              <a:t>in</a:t>
            </a:r>
            <a:r>
              <a:rPr lang="en-US" sz="2000" baseline="-25000" dirty="0"/>
              <a:t>2</a:t>
            </a:r>
            <a:r>
              <a:rPr lang="en-US" sz="2000" dirty="0"/>
              <a:t>+…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every arrow has a weight</a:t>
            </a:r>
          </a:p>
          <a:p>
            <a:r>
              <a:rPr lang="en-US" sz="2000" dirty="0"/>
              <a:t>Followed by an </a:t>
            </a:r>
            <a:r>
              <a:rPr lang="en-US" sz="2000" i="1" dirty="0"/>
              <a:t>activation function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e.g., out = (</a:t>
            </a:r>
            <a:r>
              <a:rPr lang="en-US" sz="1800" i="1" dirty="0"/>
              <a:t>z</a:t>
            </a:r>
            <a:r>
              <a:rPr lang="en-US" sz="1800" dirty="0"/>
              <a:t>&gt;.5? 1 : .3)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sort of the analog of a single biological neuron</a:t>
            </a:r>
          </a:p>
          <a:p>
            <a:r>
              <a:rPr lang="en-US" sz="2000" dirty="0"/>
              <a:t>Each vertical slice is a </a:t>
            </a:r>
            <a:r>
              <a:rPr lang="en-US" sz="2000" i="1" dirty="0"/>
              <a:t>layer</a:t>
            </a:r>
          </a:p>
          <a:p>
            <a:r>
              <a:rPr lang="en-US" sz="2000" i="1" dirty="0"/>
              <a:t>Deep</a:t>
            </a:r>
            <a:r>
              <a:rPr lang="en-US" sz="2000" dirty="0"/>
              <a:t> neural net has lots of layers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5815-F3ED-49FD-B8D4-42069D09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EB97F2-B580-433C-9594-1BA460CDFD54}"/>
              </a:ext>
            </a:extLst>
          </p:cNvPr>
          <p:cNvSpPr/>
          <p:nvPr/>
        </p:nvSpPr>
        <p:spPr>
          <a:xfrm>
            <a:off x="1524000" y="16383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8C738F-5EF0-4F54-908F-D82EDCC03B0D}"/>
              </a:ext>
            </a:extLst>
          </p:cNvPr>
          <p:cNvSpPr/>
          <p:nvPr/>
        </p:nvSpPr>
        <p:spPr>
          <a:xfrm>
            <a:off x="1524000" y="2247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672A26-6F90-45EA-B7D0-0372458F35C7}"/>
              </a:ext>
            </a:extLst>
          </p:cNvPr>
          <p:cNvSpPr/>
          <p:nvPr/>
        </p:nvSpPr>
        <p:spPr>
          <a:xfrm>
            <a:off x="1524000" y="2857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5317E2-87F5-41BF-8AAB-F45718738C1F}"/>
              </a:ext>
            </a:extLst>
          </p:cNvPr>
          <p:cNvSpPr/>
          <p:nvPr/>
        </p:nvSpPr>
        <p:spPr>
          <a:xfrm>
            <a:off x="2667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7DB3F0C-B7A0-423A-A800-D5E25B66DA07}"/>
              </a:ext>
            </a:extLst>
          </p:cNvPr>
          <p:cNvSpPr/>
          <p:nvPr/>
        </p:nvSpPr>
        <p:spPr>
          <a:xfrm>
            <a:off x="2667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0DE6E4-E9C0-4396-A605-358C53D12F1C}"/>
              </a:ext>
            </a:extLst>
          </p:cNvPr>
          <p:cNvSpPr/>
          <p:nvPr/>
        </p:nvSpPr>
        <p:spPr>
          <a:xfrm>
            <a:off x="2667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9D8811A-6556-4A2A-921B-AD974BAEE886}"/>
              </a:ext>
            </a:extLst>
          </p:cNvPr>
          <p:cNvSpPr/>
          <p:nvPr/>
        </p:nvSpPr>
        <p:spPr>
          <a:xfrm>
            <a:off x="2667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68643C-3253-4716-A0F2-2D10138AC93A}"/>
              </a:ext>
            </a:extLst>
          </p:cNvPr>
          <p:cNvSpPr/>
          <p:nvPr/>
        </p:nvSpPr>
        <p:spPr>
          <a:xfrm>
            <a:off x="2667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FDAD81-CBA0-4458-A5E4-630144C4E328}"/>
              </a:ext>
            </a:extLst>
          </p:cNvPr>
          <p:cNvCxnSpPr>
            <a:cxnSpLocks/>
            <a:stCxn id="5" idx="6"/>
          </p:cNvCxnSpPr>
          <p:nvPr/>
        </p:nvCxnSpPr>
        <p:spPr>
          <a:xfrm flipV="1">
            <a:off x="1905000" y="13716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E129FA-16E6-483B-AF2C-42E0EB49C8C7}"/>
              </a:ext>
            </a:extLst>
          </p:cNvPr>
          <p:cNvCxnSpPr>
            <a:stCxn id="5" idx="6"/>
            <a:endCxn id="9" idx="2"/>
          </p:cNvCxnSpPr>
          <p:nvPr/>
        </p:nvCxnSpPr>
        <p:spPr>
          <a:xfrm>
            <a:off x="1905000" y="1828800"/>
            <a:ext cx="7620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913BE9-CD7A-464E-90B4-2DDB44B8826D}"/>
              </a:ext>
            </a:extLst>
          </p:cNvPr>
          <p:cNvCxnSpPr>
            <a:stCxn id="5" idx="6"/>
            <a:endCxn id="10" idx="2"/>
          </p:cNvCxnSpPr>
          <p:nvPr/>
        </p:nvCxnSpPr>
        <p:spPr>
          <a:xfrm>
            <a:off x="1905000" y="18288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83FF345-1BED-4E99-A242-667B31AFB50B}"/>
              </a:ext>
            </a:extLst>
          </p:cNvPr>
          <p:cNvCxnSpPr>
            <a:stCxn id="5" idx="6"/>
            <a:endCxn id="11" idx="2"/>
          </p:cNvCxnSpPr>
          <p:nvPr/>
        </p:nvCxnSpPr>
        <p:spPr>
          <a:xfrm>
            <a:off x="1905000" y="1828800"/>
            <a:ext cx="762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260C1D2-BC59-4510-856F-AE0E63613490}"/>
              </a:ext>
            </a:extLst>
          </p:cNvPr>
          <p:cNvCxnSpPr>
            <a:stCxn id="5" idx="6"/>
            <a:endCxn id="12" idx="2"/>
          </p:cNvCxnSpPr>
          <p:nvPr/>
        </p:nvCxnSpPr>
        <p:spPr>
          <a:xfrm>
            <a:off x="1905000" y="1828800"/>
            <a:ext cx="762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BD2D11-7FF8-4BEA-B2A6-CEED4215A266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1905000" y="1371600"/>
            <a:ext cx="762000" cy="1066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D9226F-A453-43FB-9F00-0A8B507BAE1D}"/>
              </a:ext>
            </a:extLst>
          </p:cNvPr>
          <p:cNvCxnSpPr>
            <a:stCxn id="6" idx="6"/>
            <a:endCxn id="9" idx="2"/>
          </p:cNvCxnSpPr>
          <p:nvPr/>
        </p:nvCxnSpPr>
        <p:spPr>
          <a:xfrm flipV="1">
            <a:off x="1905000" y="1866900"/>
            <a:ext cx="762000" cy="571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A8CD5A3-6FAC-4F01-AE36-3F122A6CCB0F}"/>
              </a:ext>
            </a:extLst>
          </p:cNvPr>
          <p:cNvCxnSpPr>
            <a:stCxn id="6" idx="6"/>
            <a:endCxn id="10" idx="2"/>
          </p:cNvCxnSpPr>
          <p:nvPr/>
        </p:nvCxnSpPr>
        <p:spPr>
          <a:xfrm flipV="1">
            <a:off x="1905000" y="22860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E7BB943-113B-4302-8215-4BC352AF1EE6}"/>
              </a:ext>
            </a:extLst>
          </p:cNvPr>
          <p:cNvCxnSpPr>
            <a:stCxn id="6" idx="6"/>
            <a:endCxn id="11" idx="2"/>
          </p:cNvCxnSpPr>
          <p:nvPr/>
        </p:nvCxnSpPr>
        <p:spPr>
          <a:xfrm>
            <a:off x="1905000" y="24384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7A6E7F-7AEF-44BA-9791-0115786B2C91}"/>
              </a:ext>
            </a:extLst>
          </p:cNvPr>
          <p:cNvCxnSpPr>
            <a:stCxn id="6" idx="6"/>
            <a:endCxn id="12" idx="2"/>
          </p:cNvCxnSpPr>
          <p:nvPr/>
        </p:nvCxnSpPr>
        <p:spPr>
          <a:xfrm>
            <a:off x="1905000" y="24384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2833143-C3AE-4DC2-AAF5-DB4702038462}"/>
              </a:ext>
            </a:extLst>
          </p:cNvPr>
          <p:cNvCxnSpPr>
            <a:cxnSpLocks/>
            <a:stCxn id="7" idx="6"/>
          </p:cNvCxnSpPr>
          <p:nvPr/>
        </p:nvCxnSpPr>
        <p:spPr>
          <a:xfrm flipV="1">
            <a:off x="1905000" y="1371600"/>
            <a:ext cx="7620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358292A-12F8-4CCE-BFEA-32D94111C844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1905000" y="22860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AD35B9-5273-4844-8765-6D78FA405264}"/>
              </a:ext>
            </a:extLst>
          </p:cNvPr>
          <p:cNvCxnSpPr>
            <a:stCxn id="7" idx="6"/>
            <a:endCxn id="11" idx="2"/>
          </p:cNvCxnSpPr>
          <p:nvPr/>
        </p:nvCxnSpPr>
        <p:spPr>
          <a:xfrm flipV="1">
            <a:off x="1905000" y="27432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AA71D37-D2D3-4B27-9CF1-B422820DBB6F}"/>
              </a:ext>
            </a:extLst>
          </p:cNvPr>
          <p:cNvCxnSpPr>
            <a:stCxn id="7" idx="6"/>
            <a:endCxn id="12" idx="2"/>
          </p:cNvCxnSpPr>
          <p:nvPr/>
        </p:nvCxnSpPr>
        <p:spPr>
          <a:xfrm>
            <a:off x="1905000" y="30480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719C9D73-1395-4D30-9E6A-DDDC3C9297AC}"/>
              </a:ext>
            </a:extLst>
          </p:cNvPr>
          <p:cNvSpPr/>
          <p:nvPr/>
        </p:nvSpPr>
        <p:spPr>
          <a:xfrm>
            <a:off x="3429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01BAB48-AD71-4B95-A339-3C5E15C80921}"/>
              </a:ext>
            </a:extLst>
          </p:cNvPr>
          <p:cNvSpPr/>
          <p:nvPr/>
        </p:nvSpPr>
        <p:spPr>
          <a:xfrm>
            <a:off x="3429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74E2C5E-86CE-4719-BB2B-E3FB06A07AD8}"/>
              </a:ext>
            </a:extLst>
          </p:cNvPr>
          <p:cNvSpPr/>
          <p:nvPr/>
        </p:nvSpPr>
        <p:spPr>
          <a:xfrm>
            <a:off x="3429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1C1F28D-A6C3-452A-B1DD-B818D8A551A8}"/>
              </a:ext>
            </a:extLst>
          </p:cNvPr>
          <p:cNvSpPr/>
          <p:nvPr/>
        </p:nvSpPr>
        <p:spPr>
          <a:xfrm>
            <a:off x="3429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A2F5AD6-DD09-451D-8B74-40D2344E4553}"/>
              </a:ext>
            </a:extLst>
          </p:cNvPr>
          <p:cNvSpPr/>
          <p:nvPr/>
        </p:nvSpPr>
        <p:spPr>
          <a:xfrm>
            <a:off x="3429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82B5F92-C6B9-47BE-8B1F-073662DEF4AA}"/>
              </a:ext>
            </a:extLst>
          </p:cNvPr>
          <p:cNvCxnSpPr>
            <a:cxnSpLocks/>
          </p:cNvCxnSpPr>
          <p:nvPr/>
        </p:nvCxnSpPr>
        <p:spPr>
          <a:xfrm>
            <a:off x="3048000" y="1371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1D68BE2-98A6-4499-A9B8-B6549E93C01A}"/>
              </a:ext>
            </a:extLst>
          </p:cNvPr>
          <p:cNvCxnSpPr>
            <a:cxnSpLocks/>
            <a:endCxn id="43" idx="2"/>
          </p:cNvCxnSpPr>
          <p:nvPr/>
        </p:nvCxnSpPr>
        <p:spPr>
          <a:xfrm>
            <a:off x="3048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AB48046-CE3A-4175-A893-AE670CB583E7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3048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E8071CC-66BA-4DBD-B0E4-8E091A94BC36}"/>
              </a:ext>
            </a:extLst>
          </p:cNvPr>
          <p:cNvCxnSpPr>
            <a:cxnSpLocks/>
            <a:endCxn id="45" idx="2"/>
          </p:cNvCxnSpPr>
          <p:nvPr/>
        </p:nvCxnSpPr>
        <p:spPr>
          <a:xfrm>
            <a:off x="3048000" y="13716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493F7F9-DF2C-4990-A21A-94E2BBF88ABA}"/>
              </a:ext>
            </a:extLst>
          </p:cNvPr>
          <p:cNvCxnSpPr>
            <a:cxnSpLocks/>
            <a:endCxn id="46" idx="2"/>
          </p:cNvCxnSpPr>
          <p:nvPr/>
        </p:nvCxnSpPr>
        <p:spPr>
          <a:xfrm>
            <a:off x="3048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5834E7B-2B2A-4B61-BA38-86135DD47B92}"/>
              </a:ext>
            </a:extLst>
          </p:cNvPr>
          <p:cNvCxnSpPr/>
          <p:nvPr/>
        </p:nvCxnSpPr>
        <p:spPr>
          <a:xfrm>
            <a:off x="3048000" y="17907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AA68518-0DE9-4095-9913-9A6F8F8B8FE6}"/>
              </a:ext>
            </a:extLst>
          </p:cNvPr>
          <p:cNvCxnSpPr/>
          <p:nvPr/>
        </p:nvCxnSpPr>
        <p:spPr>
          <a:xfrm>
            <a:off x="3048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CABE704-2BA0-48F8-BD50-CD52112DDA8D}"/>
              </a:ext>
            </a:extLst>
          </p:cNvPr>
          <p:cNvCxnSpPr/>
          <p:nvPr/>
        </p:nvCxnSpPr>
        <p:spPr>
          <a:xfrm>
            <a:off x="3048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BA578D9-FB3A-4628-A12D-5DC8309842CC}"/>
              </a:ext>
            </a:extLst>
          </p:cNvPr>
          <p:cNvCxnSpPr>
            <a:cxnSpLocks/>
            <a:stCxn id="9" idx="6"/>
          </p:cNvCxnSpPr>
          <p:nvPr/>
        </p:nvCxnSpPr>
        <p:spPr>
          <a:xfrm flipV="1">
            <a:off x="3048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1543D4F-DA15-4BB2-8707-9D1E8A17790F}"/>
              </a:ext>
            </a:extLst>
          </p:cNvPr>
          <p:cNvCxnSpPr/>
          <p:nvPr/>
        </p:nvCxnSpPr>
        <p:spPr>
          <a:xfrm>
            <a:off x="3048000" y="22479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69940B0-D474-463A-8642-9D5FDA942C56}"/>
              </a:ext>
            </a:extLst>
          </p:cNvPr>
          <p:cNvCxnSpPr/>
          <p:nvPr/>
        </p:nvCxnSpPr>
        <p:spPr>
          <a:xfrm>
            <a:off x="3048000" y="2247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92A8F3A-2E52-4A73-846B-08FDA517E2EA}"/>
              </a:ext>
            </a:extLst>
          </p:cNvPr>
          <p:cNvCxnSpPr/>
          <p:nvPr/>
        </p:nvCxnSpPr>
        <p:spPr>
          <a:xfrm>
            <a:off x="3048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601AEFC-24D7-42D9-8A80-A31F44ABCAA6}"/>
              </a:ext>
            </a:extLst>
          </p:cNvPr>
          <p:cNvCxnSpPr/>
          <p:nvPr/>
        </p:nvCxnSpPr>
        <p:spPr>
          <a:xfrm>
            <a:off x="3048000" y="27051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1388316-31A0-4FF5-96EF-076D9A45587A}"/>
              </a:ext>
            </a:extLst>
          </p:cNvPr>
          <p:cNvCxnSpPr/>
          <p:nvPr/>
        </p:nvCxnSpPr>
        <p:spPr>
          <a:xfrm>
            <a:off x="3048000" y="27051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542C406-2F07-4DB3-A18F-A3B8A0A446B4}"/>
              </a:ext>
            </a:extLst>
          </p:cNvPr>
          <p:cNvCxnSpPr/>
          <p:nvPr/>
        </p:nvCxnSpPr>
        <p:spPr>
          <a:xfrm>
            <a:off x="3048000" y="3162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44A3568-1301-4AAA-A2C1-D6E1CDE6D06A}"/>
              </a:ext>
            </a:extLst>
          </p:cNvPr>
          <p:cNvCxnSpPr/>
          <p:nvPr/>
        </p:nvCxnSpPr>
        <p:spPr>
          <a:xfrm flipV="1">
            <a:off x="3048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60015C1-3B7C-4F9A-A07F-8455DADFD662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3048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7A59EFC-48FD-4005-8891-847D564347A0}"/>
              </a:ext>
            </a:extLst>
          </p:cNvPr>
          <p:cNvCxnSpPr/>
          <p:nvPr/>
        </p:nvCxnSpPr>
        <p:spPr>
          <a:xfrm flipV="1">
            <a:off x="30480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F50A086-C599-4417-B79C-7E513C646D36}"/>
              </a:ext>
            </a:extLst>
          </p:cNvPr>
          <p:cNvCxnSpPr/>
          <p:nvPr/>
        </p:nvCxnSpPr>
        <p:spPr>
          <a:xfrm flipV="1">
            <a:off x="3048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EEDC825-4A52-4E71-9009-D8D4F8C740B8}"/>
              </a:ext>
            </a:extLst>
          </p:cNvPr>
          <p:cNvCxnSpPr/>
          <p:nvPr/>
        </p:nvCxnSpPr>
        <p:spPr>
          <a:xfrm flipV="1">
            <a:off x="30480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9471641-7659-4155-80FB-3707AAA76C73}"/>
              </a:ext>
            </a:extLst>
          </p:cNvPr>
          <p:cNvCxnSpPr/>
          <p:nvPr/>
        </p:nvCxnSpPr>
        <p:spPr>
          <a:xfrm flipV="1">
            <a:off x="3048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0632E22-43B4-4598-989C-3CD441E6C255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3048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FD4BAB32-C05A-44E8-99DE-7DD333EEF5F5}"/>
              </a:ext>
            </a:extLst>
          </p:cNvPr>
          <p:cNvSpPr/>
          <p:nvPr/>
        </p:nvSpPr>
        <p:spPr>
          <a:xfrm>
            <a:off x="4191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90B4A26-AA78-419B-A967-F7336B3B891B}"/>
              </a:ext>
            </a:extLst>
          </p:cNvPr>
          <p:cNvSpPr/>
          <p:nvPr/>
        </p:nvSpPr>
        <p:spPr>
          <a:xfrm>
            <a:off x="4191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39220CA-AFD4-407A-92C9-87D5C564C3B6}"/>
              </a:ext>
            </a:extLst>
          </p:cNvPr>
          <p:cNvSpPr/>
          <p:nvPr/>
        </p:nvSpPr>
        <p:spPr>
          <a:xfrm>
            <a:off x="4191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5167460-ED4A-4EAF-B4B5-64565A8B0588}"/>
              </a:ext>
            </a:extLst>
          </p:cNvPr>
          <p:cNvSpPr/>
          <p:nvPr/>
        </p:nvSpPr>
        <p:spPr>
          <a:xfrm>
            <a:off x="4191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E67937A-1E5C-4C4A-8EE2-5B0EDF0C3C20}"/>
              </a:ext>
            </a:extLst>
          </p:cNvPr>
          <p:cNvSpPr/>
          <p:nvPr/>
        </p:nvSpPr>
        <p:spPr>
          <a:xfrm>
            <a:off x="4191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DC45B76-6D7C-4371-AB38-4180A8A55B8E}"/>
              </a:ext>
            </a:extLst>
          </p:cNvPr>
          <p:cNvCxnSpPr>
            <a:cxnSpLocks/>
          </p:cNvCxnSpPr>
          <p:nvPr/>
        </p:nvCxnSpPr>
        <p:spPr>
          <a:xfrm>
            <a:off x="3810000" y="1371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DCC1226-FFBA-4C91-B1BE-1F79D7217C83}"/>
              </a:ext>
            </a:extLst>
          </p:cNvPr>
          <p:cNvCxnSpPr>
            <a:endCxn id="90" idx="2"/>
          </p:cNvCxnSpPr>
          <p:nvPr/>
        </p:nvCxnSpPr>
        <p:spPr>
          <a:xfrm>
            <a:off x="3810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E0A4150-0102-4C0E-81BC-EF8E3159BA19}"/>
              </a:ext>
            </a:extLst>
          </p:cNvPr>
          <p:cNvCxnSpPr>
            <a:endCxn id="91" idx="2"/>
          </p:cNvCxnSpPr>
          <p:nvPr/>
        </p:nvCxnSpPr>
        <p:spPr>
          <a:xfrm>
            <a:off x="3810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5C342AF-E732-42C7-9269-455D504BCD78}"/>
              </a:ext>
            </a:extLst>
          </p:cNvPr>
          <p:cNvCxnSpPr>
            <a:endCxn id="92" idx="2"/>
          </p:cNvCxnSpPr>
          <p:nvPr/>
        </p:nvCxnSpPr>
        <p:spPr>
          <a:xfrm>
            <a:off x="3810000" y="13716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E05F8B0-F886-4CA3-8B95-B47C8A6720E9}"/>
              </a:ext>
            </a:extLst>
          </p:cNvPr>
          <p:cNvCxnSpPr>
            <a:endCxn id="93" idx="2"/>
          </p:cNvCxnSpPr>
          <p:nvPr/>
        </p:nvCxnSpPr>
        <p:spPr>
          <a:xfrm>
            <a:off x="3810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612B86A-5312-4F01-82B9-DB78D68BB385}"/>
              </a:ext>
            </a:extLst>
          </p:cNvPr>
          <p:cNvCxnSpPr/>
          <p:nvPr/>
        </p:nvCxnSpPr>
        <p:spPr>
          <a:xfrm>
            <a:off x="3810000" y="17907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062D10D-8688-4872-B599-BE8285B32A85}"/>
              </a:ext>
            </a:extLst>
          </p:cNvPr>
          <p:cNvCxnSpPr/>
          <p:nvPr/>
        </p:nvCxnSpPr>
        <p:spPr>
          <a:xfrm>
            <a:off x="3810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1A96F0B-1094-471C-8AE9-BAEE22298FF6}"/>
              </a:ext>
            </a:extLst>
          </p:cNvPr>
          <p:cNvCxnSpPr/>
          <p:nvPr/>
        </p:nvCxnSpPr>
        <p:spPr>
          <a:xfrm>
            <a:off x="3810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383D3D1-024B-4FFB-9830-730D188AC624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83FCF7A-E83C-44E7-A0D3-09F52619D358}"/>
              </a:ext>
            </a:extLst>
          </p:cNvPr>
          <p:cNvCxnSpPr/>
          <p:nvPr/>
        </p:nvCxnSpPr>
        <p:spPr>
          <a:xfrm>
            <a:off x="3810000" y="22479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4B87A25-33DF-48F8-AD3E-03868B5DF1A0}"/>
              </a:ext>
            </a:extLst>
          </p:cNvPr>
          <p:cNvCxnSpPr/>
          <p:nvPr/>
        </p:nvCxnSpPr>
        <p:spPr>
          <a:xfrm>
            <a:off x="3810000" y="2247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67638DE-D08C-4073-83D4-F5A9A1B4BDAC}"/>
              </a:ext>
            </a:extLst>
          </p:cNvPr>
          <p:cNvCxnSpPr/>
          <p:nvPr/>
        </p:nvCxnSpPr>
        <p:spPr>
          <a:xfrm>
            <a:off x="3810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92BB3C3-68BB-4808-B38C-8B80C4A66B4D}"/>
              </a:ext>
            </a:extLst>
          </p:cNvPr>
          <p:cNvCxnSpPr/>
          <p:nvPr/>
        </p:nvCxnSpPr>
        <p:spPr>
          <a:xfrm>
            <a:off x="3810000" y="27051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EE1DC49-F5D7-4D13-8783-EC3E8E859C5C}"/>
              </a:ext>
            </a:extLst>
          </p:cNvPr>
          <p:cNvCxnSpPr/>
          <p:nvPr/>
        </p:nvCxnSpPr>
        <p:spPr>
          <a:xfrm>
            <a:off x="3810000" y="27051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E116EC5-8E6B-4692-9A2E-E19B5A7FD858}"/>
              </a:ext>
            </a:extLst>
          </p:cNvPr>
          <p:cNvCxnSpPr/>
          <p:nvPr/>
        </p:nvCxnSpPr>
        <p:spPr>
          <a:xfrm>
            <a:off x="3810000" y="3162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4DC64D1D-B92E-4E06-990A-70762A0D10CB}"/>
              </a:ext>
            </a:extLst>
          </p:cNvPr>
          <p:cNvCxnSpPr/>
          <p:nvPr/>
        </p:nvCxnSpPr>
        <p:spPr>
          <a:xfrm flipV="1">
            <a:off x="3810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4BBDD5F-88F0-4A0B-95F5-4FE802A06FEA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E625238-5486-423D-8892-BC2C80FA4648}"/>
              </a:ext>
            </a:extLst>
          </p:cNvPr>
          <p:cNvCxnSpPr/>
          <p:nvPr/>
        </p:nvCxnSpPr>
        <p:spPr>
          <a:xfrm flipV="1">
            <a:off x="38100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58730FF-628C-45A8-A5ED-815FF7630929}"/>
              </a:ext>
            </a:extLst>
          </p:cNvPr>
          <p:cNvCxnSpPr/>
          <p:nvPr/>
        </p:nvCxnSpPr>
        <p:spPr>
          <a:xfrm flipV="1">
            <a:off x="3810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942129F-010B-4E30-8636-C215D1BB9EDA}"/>
              </a:ext>
            </a:extLst>
          </p:cNvPr>
          <p:cNvCxnSpPr/>
          <p:nvPr/>
        </p:nvCxnSpPr>
        <p:spPr>
          <a:xfrm flipV="1">
            <a:off x="38100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B39E5D81-C4FB-455E-9837-4FB8DDB92FF5}"/>
              </a:ext>
            </a:extLst>
          </p:cNvPr>
          <p:cNvCxnSpPr/>
          <p:nvPr/>
        </p:nvCxnSpPr>
        <p:spPr>
          <a:xfrm flipV="1">
            <a:off x="3810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5FF5DCA-5055-41D0-BB6F-EEB4D1BF12F9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0507C558-AC67-497B-B140-1E7DB597A4D8}"/>
              </a:ext>
            </a:extLst>
          </p:cNvPr>
          <p:cNvSpPr/>
          <p:nvPr/>
        </p:nvSpPr>
        <p:spPr>
          <a:xfrm>
            <a:off x="5181600" y="16383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024F537F-3B65-4B58-8D1D-361D736F3934}"/>
              </a:ext>
            </a:extLst>
          </p:cNvPr>
          <p:cNvSpPr/>
          <p:nvPr/>
        </p:nvSpPr>
        <p:spPr>
          <a:xfrm>
            <a:off x="5181600" y="2247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3F45B6BC-AA90-443D-9DDC-33C8DE0B978F}"/>
              </a:ext>
            </a:extLst>
          </p:cNvPr>
          <p:cNvSpPr/>
          <p:nvPr/>
        </p:nvSpPr>
        <p:spPr>
          <a:xfrm>
            <a:off x="5181600" y="2857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91F444B-E128-4600-AA93-A00981FA464C}"/>
              </a:ext>
            </a:extLst>
          </p:cNvPr>
          <p:cNvCxnSpPr>
            <a:stCxn id="93" idx="6"/>
            <a:endCxn id="118" idx="2"/>
          </p:cNvCxnSpPr>
          <p:nvPr/>
        </p:nvCxnSpPr>
        <p:spPr>
          <a:xfrm flipV="1">
            <a:off x="4572000" y="3048000"/>
            <a:ext cx="6096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58C4C410-0D68-49E2-B38C-EC9EFCC125D7}"/>
              </a:ext>
            </a:extLst>
          </p:cNvPr>
          <p:cNvCxnSpPr>
            <a:stCxn id="93" idx="6"/>
            <a:endCxn id="117" idx="2"/>
          </p:cNvCxnSpPr>
          <p:nvPr/>
        </p:nvCxnSpPr>
        <p:spPr>
          <a:xfrm flipV="1">
            <a:off x="4572000" y="2438400"/>
            <a:ext cx="6096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46A0992-169E-49FA-8A12-BAEF03F6333F}"/>
              </a:ext>
            </a:extLst>
          </p:cNvPr>
          <p:cNvCxnSpPr>
            <a:stCxn id="93" idx="6"/>
            <a:endCxn id="116" idx="2"/>
          </p:cNvCxnSpPr>
          <p:nvPr/>
        </p:nvCxnSpPr>
        <p:spPr>
          <a:xfrm flipV="1">
            <a:off x="4572000" y="1828800"/>
            <a:ext cx="6096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A1FEEE4-2804-4D0C-A40F-CA3D30339EA2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1371600"/>
            <a:ext cx="6096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BAA685E-3382-4766-A033-B68C767FA52B}"/>
              </a:ext>
            </a:extLst>
          </p:cNvPr>
          <p:cNvCxnSpPr>
            <a:endCxn id="117" idx="2"/>
          </p:cNvCxnSpPr>
          <p:nvPr/>
        </p:nvCxnSpPr>
        <p:spPr>
          <a:xfrm>
            <a:off x="4648200" y="1485900"/>
            <a:ext cx="533400" cy="952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8699E0FB-B04E-4C31-A96C-66C6C67C4A5A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1371600"/>
            <a:ext cx="6096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9C1310C4-90EA-4D28-BF06-B668C481F0CC}"/>
              </a:ext>
            </a:extLst>
          </p:cNvPr>
          <p:cNvCxnSpPr>
            <a:cxnSpLocks/>
            <a:endCxn id="117" idx="2"/>
          </p:cNvCxnSpPr>
          <p:nvPr/>
        </p:nvCxnSpPr>
        <p:spPr>
          <a:xfrm flipV="1">
            <a:off x="4572000" y="2438400"/>
            <a:ext cx="6096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02FA1CD6-FF45-4EE9-99B7-B4B39FB9A860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1828800"/>
            <a:ext cx="609600" cy="876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9679ABCC-9206-485C-96B7-11ED1E710281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1828800"/>
            <a:ext cx="609600" cy="419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6D839894-CDC9-4B50-AE2D-3973A18F39CE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247900"/>
            <a:ext cx="609600" cy="800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87E012CF-F48B-43FA-9C8F-8E4B44C8955F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1790700"/>
            <a:ext cx="6096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ACDAA3C-0072-4B1C-82A3-6B0A2A3CFBD8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1790700"/>
            <a:ext cx="609600" cy="1257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758DAD7A-F62E-4566-8596-F1D24D9B9C74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1790700"/>
            <a:ext cx="609600" cy="647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34D64B6F-0E57-4086-961D-9CCF60AF4069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2247900"/>
            <a:ext cx="609600" cy="190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0BCC3A94-CFB1-4CAC-AE4F-78F05EC5179B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705100"/>
            <a:ext cx="6096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17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42575-BDED-4F01-87F0-59D077983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Artificial neural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F9328-9A3F-4382-86B8-774E61C7E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3505200"/>
            <a:ext cx="7391400" cy="2667000"/>
          </a:xfrm>
        </p:spPr>
        <p:txBody>
          <a:bodyPr/>
          <a:lstStyle/>
          <a:p>
            <a:r>
              <a:rPr lang="en-US" sz="2400" dirty="0"/>
              <a:t>We had two big problems:</a:t>
            </a:r>
          </a:p>
          <a:p>
            <a:r>
              <a:rPr lang="en-US" sz="2400" dirty="0"/>
              <a:t>Which neurons are connected to which?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Each layer is fully connected</a:t>
            </a:r>
          </a:p>
          <a:p>
            <a:r>
              <a:rPr lang="en-US" sz="2400" dirty="0"/>
              <a:t>What are the weights?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 will soon learn about </a:t>
            </a:r>
            <a:r>
              <a:rPr lang="en-US" sz="2000" i="1" dirty="0"/>
              <a:t>training…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but first, an example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5815-F3ED-49FD-B8D4-42069D09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155 / Comp 122 Joel Grodstein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EB97F2-B580-433C-9594-1BA460CDFD54}"/>
              </a:ext>
            </a:extLst>
          </p:cNvPr>
          <p:cNvSpPr/>
          <p:nvPr/>
        </p:nvSpPr>
        <p:spPr>
          <a:xfrm>
            <a:off x="1524000" y="16383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8C738F-5EF0-4F54-908F-D82EDCC03B0D}"/>
              </a:ext>
            </a:extLst>
          </p:cNvPr>
          <p:cNvSpPr/>
          <p:nvPr/>
        </p:nvSpPr>
        <p:spPr>
          <a:xfrm>
            <a:off x="1524000" y="2247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6672A26-6F90-45EA-B7D0-0372458F35C7}"/>
              </a:ext>
            </a:extLst>
          </p:cNvPr>
          <p:cNvSpPr/>
          <p:nvPr/>
        </p:nvSpPr>
        <p:spPr>
          <a:xfrm>
            <a:off x="1524000" y="2857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85317E2-87F5-41BF-8AAB-F45718738C1F}"/>
              </a:ext>
            </a:extLst>
          </p:cNvPr>
          <p:cNvSpPr/>
          <p:nvPr/>
        </p:nvSpPr>
        <p:spPr>
          <a:xfrm>
            <a:off x="2667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7DB3F0C-B7A0-423A-A800-D5E25B66DA07}"/>
              </a:ext>
            </a:extLst>
          </p:cNvPr>
          <p:cNvSpPr/>
          <p:nvPr/>
        </p:nvSpPr>
        <p:spPr>
          <a:xfrm>
            <a:off x="2667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0DE6E4-E9C0-4396-A605-358C53D12F1C}"/>
              </a:ext>
            </a:extLst>
          </p:cNvPr>
          <p:cNvSpPr/>
          <p:nvPr/>
        </p:nvSpPr>
        <p:spPr>
          <a:xfrm>
            <a:off x="2667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9D8811A-6556-4A2A-921B-AD974BAEE886}"/>
              </a:ext>
            </a:extLst>
          </p:cNvPr>
          <p:cNvSpPr/>
          <p:nvPr/>
        </p:nvSpPr>
        <p:spPr>
          <a:xfrm>
            <a:off x="2667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68643C-3253-4716-A0F2-2D10138AC93A}"/>
              </a:ext>
            </a:extLst>
          </p:cNvPr>
          <p:cNvSpPr/>
          <p:nvPr/>
        </p:nvSpPr>
        <p:spPr>
          <a:xfrm>
            <a:off x="2667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FDAD81-CBA0-4458-A5E4-630144C4E328}"/>
              </a:ext>
            </a:extLst>
          </p:cNvPr>
          <p:cNvCxnSpPr>
            <a:cxnSpLocks/>
            <a:stCxn id="5" idx="6"/>
          </p:cNvCxnSpPr>
          <p:nvPr/>
        </p:nvCxnSpPr>
        <p:spPr>
          <a:xfrm flipV="1">
            <a:off x="1905000" y="13716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0E129FA-16E6-483B-AF2C-42E0EB49C8C7}"/>
              </a:ext>
            </a:extLst>
          </p:cNvPr>
          <p:cNvCxnSpPr>
            <a:stCxn id="5" idx="6"/>
            <a:endCxn id="9" idx="2"/>
          </p:cNvCxnSpPr>
          <p:nvPr/>
        </p:nvCxnSpPr>
        <p:spPr>
          <a:xfrm>
            <a:off x="1905000" y="1828800"/>
            <a:ext cx="7620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913BE9-CD7A-464E-90B4-2DDB44B8826D}"/>
              </a:ext>
            </a:extLst>
          </p:cNvPr>
          <p:cNvCxnSpPr>
            <a:stCxn id="5" idx="6"/>
            <a:endCxn id="10" idx="2"/>
          </p:cNvCxnSpPr>
          <p:nvPr/>
        </p:nvCxnSpPr>
        <p:spPr>
          <a:xfrm>
            <a:off x="1905000" y="1828800"/>
            <a:ext cx="762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83FF345-1BED-4E99-A242-667B31AFB50B}"/>
              </a:ext>
            </a:extLst>
          </p:cNvPr>
          <p:cNvCxnSpPr>
            <a:stCxn id="5" idx="6"/>
            <a:endCxn id="11" idx="2"/>
          </p:cNvCxnSpPr>
          <p:nvPr/>
        </p:nvCxnSpPr>
        <p:spPr>
          <a:xfrm>
            <a:off x="1905000" y="1828800"/>
            <a:ext cx="762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260C1D2-BC59-4510-856F-AE0E63613490}"/>
              </a:ext>
            </a:extLst>
          </p:cNvPr>
          <p:cNvCxnSpPr>
            <a:stCxn id="5" idx="6"/>
            <a:endCxn id="12" idx="2"/>
          </p:cNvCxnSpPr>
          <p:nvPr/>
        </p:nvCxnSpPr>
        <p:spPr>
          <a:xfrm>
            <a:off x="1905000" y="1828800"/>
            <a:ext cx="762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DBD2D11-7FF8-4BEA-B2A6-CEED4215A266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1905000" y="1371600"/>
            <a:ext cx="762000" cy="1066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D9226F-A453-43FB-9F00-0A8B507BAE1D}"/>
              </a:ext>
            </a:extLst>
          </p:cNvPr>
          <p:cNvCxnSpPr>
            <a:stCxn id="6" idx="6"/>
            <a:endCxn id="9" idx="2"/>
          </p:cNvCxnSpPr>
          <p:nvPr/>
        </p:nvCxnSpPr>
        <p:spPr>
          <a:xfrm flipV="1">
            <a:off x="1905000" y="1866900"/>
            <a:ext cx="762000" cy="571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A8CD5A3-6FAC-4F01-AE36-3F122A6CCB0F}"/>
              </a:ext>
            </a:extLst>
          </p:cNvPr>
          <p:cNvCxnSpPr>
            <a:stCxn id="6" idx="6"/>
            <a:endCxn id="10" idx="2"/>
          </p:cNvCxnSpPr>
          <p:nvPr/>
        </p:nvCxnSpPr>
        <p:spPr>
          <a:xfrm flipV="1">
            <a:off x="1905000" y="22860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E7BB943-113B-4302-8215-4BC352AF1EE6}"/>
              </a:ext>
            </a:extLst>
          </p:cNvPr>
          <p:cNvCxnSpPr>
            <a:stCxn id="6" idx="6"/>
            <a:endCxn id="11" idx="2"/>
          </p:cNvCxnSpPr>
          <p:nvPr/>
        </p:nvCxnSpPr>
        <p:spPr>
          <a:xfrm>
            <a:off x="1905000" y="24384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77A6E7F-7AEF-44BA-9791-0115786B2C91}"/>
              </a:ext>
            </a:extLst>
          </p:cNvPr>
          <p:cNvCxnSpPr>
            <a:stCxn id="6" idx="6"/>
            <a:endCxn id="12" idx="2"/>
          </p:cNvCxnSpPr>
          <p:nvPr/>
        </p:nvCxnSpPr>
        <p:spPr>
          <a:xfrm>
            <a:off x="1905000" y="24384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2833143-C3AE-4DC2-AAF5-DB4702038462}"/>
              </a:ext>
            </a:extLst>
          </p:cNvPr>
          <p:cNvCxnSpPr>
            <a:cxnSpLocks/>
            <a:stCxn id="7" idx="6"/>
          </p:cNvCxnSpPr>
          <p:nvPr/>
        </p:nvCxnSpPr>
        <p:spPr>
          <a:xfrm flipV="1">
            <a:off x="1905000" y="1371600"/>
            <a:ext cx="7620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358292A-12F8-4CCE-BFEA-32D94111C844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1905000" y="2286000"/>
            <a:ext cx="7620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0AD35B9-5273-4844-8765-6D78FA405264}"/>
              </a:ext>
            </a:extLst>
          </p:cNvPr>
          <p:cNvCxnSpPr>
            <a:stCxn id="7" idx="6"/>
            <a:endCxn id="11" idx="2"/>
          </p:cNvCxnSpPr>
          <p:nvPr/>
        </p:nvCxnSpPr>
        <p:spPr>
          <a:xfrm flipV="1">
            <a:off x="1905000" y="2743200"/>
            <a:ext cx="762000" cy="304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AA71D37-D2D3-4B27-9CF1-B422820DBB6F}"/>
              </a:ext>
            </a:extLst>
          </p:cNvPr>
          <p:cNvCxnSpPr>
            <a:stCxn id="7" idx="6"/>
            <a:endCxn id="12" idx="2"/>
          </p:cNvCxnSpPr>
          <p:nvPr/>
        </p:nvCxnSpPr>
        <p:spPr>
          <a:xfrm>
            <a:off x="1905000" y="3048000"/>
            <a:ext cx="7620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719C9D73-1395-4D30-9E6A-DDDC3C9297AC}"/>
              </a:ext>
            </a:extLst>
          </p:cNvPr>
          <p:cNvSpPr/>
          <p:nvPr/>
        </p:nvSpPr>
        <p:spPr>
          <a:xfrm>
            <a:off x="3429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01BAB48-AD71-4B95-A339-3C5E15C80921}"/>
              </a:ext>
            </a:extLst>
          </p:cNvPr>
          <p:cNvSpPr/>
          <p:nvPr/>
        </p:nvSpPr>
        <p:spPr>
          <a:xfrm>
            <a:off x="3429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74E2C5E-86CE-4719-BB2B-E3FB06A07AD8}"/>
              </a:ext>
            </a:extLst>
          </p:cNvPr>
          <p:cNvSpPr/>
          <p:nvPr/>
        </p:nvSpPr>
        <p:spPr>
          <a:xfrm>
            <a:off x="3429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11C1F28D-A6C3-452A-B1DD-B818D8A551A8}"/>
              </a:ext>
            </a:extLst>
          </p:cNvPr>
          <p:cNvSpPr/>
          <p:nvPr/>
        </p:nvSpPr>
        <p:spPr>
          <a:xfrm>
            <a:off x="3429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A2F5AD6-DD09-451D-8B74-40D2344E4553}"/>
              </a:ext>
            </a:extLst>
          </p:cNvPr>
          <p:cNvSpPr/>
          <p:nvPr/>
        </p:nvSpPr>
        <p:spPr>
          <a:xfrm>
            <a:off x="3429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82B5F92-C6B9-47BE-8B1F-073662DEF4AA}"/>
              </a:ext>
            </a:extLst>
          </p:cNvPr>
          <p:cNvCxnSpPr>
            <a:cxnSpLocks/>
          </p:cNvCxnSpPr>
          <p:nvPr/>
        </p:nvCxnSpPr>
        <p:spPr>
          <a:xfrm>
            <a:off x="3048000" y="1371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91D68BE2-98A6-4499-A9B8-B6549E93C01A}"/>
              </a:ext>
            </a:extLst>
          </p:cNvPr>
          <p:cNvCxnSpPr>
            <a:cxnSpLocks/>
            <a:endCxn id="43" idx="2"/>
          </p:cNvCxnSpPr>
          <p:nvPr/>
        </p:nvCxnSpPr>
        <p:spPr>
          <a:xfrm>
            <a:off x="3048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AB48046-CE3A-4175-A893-AE670CB583E7}"/>
              </a:ext>
            </a:extLst>
          </p:cNvPr>
          <p:cNvCxnSpPr>
            <a:cxnSpLocks/>
            <a:endCxn id="44" idx="2"/>
          </p:cNvCxnSpPr>
          <p:nvPr/>
        </p:nvCxnSpPr>
        <p:spPr>
          <a:xfrm>
            <a:off x="3048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E8071CC-66BA-4DBD-B0E4-8E091A94BC36}"/>
              </a:ext>
            </a:extLst>
          </p:cNvPr>
          <p:cNvCxnSpPr>
            <a:cxnSpLocks/>
            <a:endCxn id="45" idx="2"/>
          </p:cNvCxnSpPr>
          <p:nvPr/>
        </p:nvCxnSpPr>
        <p:spPr>
          <a:xfrm>
            <a:off x="3048000" y="13716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493F7F9-DF2C-4990-A21A-94E2BBF88ABA}"/>
              </a:ext>
            </a:extLst>
          </p:cNvPr>
          <p:cNvCxnSpPr>
            <a:cxnSpLocks/>
            <a:endCxn id="46" idx="2"/>
          </p:cNvCxnSpPr>
          <p:nvPr/>
        </p:nvCxnSpPr>
        <p:spPr>
          <a:xfrm>
            <a:off x="3048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F5834E7B-2B2A-4B61-BA38-86135DD47B92}"/>
              </a:ext>
            </a:extLst>
          </p:cNvPr>
          <p:cNvCxnSpPr/>
          <p:nvPr/>
        </p:nvCxnSpPr>
        <p:spPr>
          <a:xfrm>
            <a:off x="3048000" y="17907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AA68518-0DE9-4095-9913-9A6F8F8B8FE6}"/>
              </a:ext>
            </a:extLst>
          </p:cNvPr>
          <p:cNvCxnSpPr/>
          <p:nvPr/>
        </p:nvCxnSpPr>
        <p:spPr>
          <a:xfrm>
            <a:off x="3048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CABE704-2BA0-48F8-BD50-CD52112DDA8D}"/>
              </a:ext>
            </a:extLst>
          </p:cNvPr>
          <p:cNvCxnSpPr/>
          <p:nvPr/>
        </p:nvCxnSpPr>
        <p:spPr>
          <a:xfrm>
            <a:off x="3048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BA578D9-FB3A-4628-A12D-5DC8309842CC}"/>
              </a:ext>
            </a:extLst>
          </p:cNvPr>
          <p:cNvCxnSpPr>
            <a:cxnSpLocks/>
            <a:stCxn id="9" idx="6"/>
          </p:cNvCxnSpPr>
          <p:nvPr/>
        </p:nvCxnSpPr>
        <p:spPr>
          <a:xfrm flipV="1">
            <a:off x="3048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1543D4F-DA15-4BB2-8707-9D1E8A17790F}"/>
              </a:ext>
            </a:extLst>
          </p:cNvPr>
          <p:cNvCxnSpPr/>
          <p:nvPr/>
        </p:nvCxnSpPr>
        <p:spPr>
          <a:xfrm>
            <a:off x="3048000" y="22479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69940B0-D474-463A-8642-9D5FDA942C56}"/>
              </a:ext>
            </a:extLst>
          </p:cNvPr>
          <p:cNvCxnSpPr/>
          <p:nvPr/>
        </p:nvCxnSpPr>
        <p:spPr>
          <a:xfrm>
            <a:off x="3048000" y="2247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92A8F3A-2E52-4A73-846B-08FDA517E2EA}"/>
              </a:ext>
            </a:extLst>
          </p:cNvPr>
          <p:cNvCxnSpPr/>
          <p:nvPr/>
        </p:nvCxnSpPr>
        <p:spPr>
          <a:xfrm>
            <a:off x="3048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601AEFC-24D7-42D9-8A80-A31F44ABCAA6}"/>
              </a:ext>
            </a:extLst>
          </p:cNvPr>
          <p:cNvCxnSpPr/>
          <p:nvPr/>
        </p:nvCxnSpPr>
        <p:spPr>
          <a:xfrm>
            <a:off x="3048000" y="27051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1388316-31A0-4FF5-96EF-076D9A45587A}"/>
              </a:ext>
            </a:extLst>
          </p:cNvPr>
          <p:cNvCxnSpPr/>
          <p:nvPr/>
        </p:nvCxnSpPr>
        <p:spPr>
          <a:xfrm>
            <a:off x="3048000" y="27051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A542C406-2F07-4DB3-A18F-A3B8A0A446B4}"/>
              </a:ext>
            </a:extLst>
          </p:cNvPr>
          <p:cNvCxnSpPr/>
          <p:nvPr/>
        </p:nvCxnSpPr>
        <p:spPr>
          <a:xfrm>
            <a:off x="3048000" y="3162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344A3568-1301-4AAA-A2C1-D6E1CDE6D06A}"/>
              </a:ext>
            </a:extLst>
          </p:cNvPr>
          <p:cNvCxnSpPr/>
          <p:nvPr/>
        </p:nvCxnSpPr>
        <p:spPr>
          <a:xfrm flipV="1">
            <a:off x="3048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60015C1-3B7C-4F9A-A07F-8455DADFD662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3048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7A59EFC-48FD-4005-8891-847D564347A0}"/>
              </a:ext>
            </a:extLst>
          </p:cNvPr>
          <p:cNvCxnSpPr/>
          <p:nvPr/>
        </p:nvCxnSpPr>
        <p:spPr>
          <a:xfrm flipV="1">
            <a:off x="30480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F50A086-C599-4417-B79C-7E513C646D36}"/>
              </a:ext>
            </a:extLst>
          </p:cNvPr>
          <p:cNvCxnSpPr/>
          <p:nvPr/>
        </p:nvCxnSpPr>
        <p:spPr>
          <a:xfrm flipV="1">
            <a:off x="3048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EEDC825-4A52-4E71-9009-D8D4F8C740B8}"/>
              </a:ext>
            </a:extLst>
          </p:cNvPr>
          <p:cNvCxnSpPr/>
          <p:nvPr/>
        </p:nvCxnSpPr>
        <p:spPr>
          <a:xfrm flipV="1">
            <a:off x="30480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F9471641-7659-4155-80FB-3707AAA76C73}"/>
              </a:ext>
            </a:extLst>
          </p:cNvPr>
          <p:cNvCxnSpPr/>
          <p:nvPr/>
        </p:nvCxnSpPr>
        <p:spPr>
          <a:xfrm flipV="1">
            <a:off x="3048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70632E22-43B4-4598-989C-3CD441E6C255}"/>
              </a:ext>
            </a:extLst>
          </p:cNvPr>
          <p:cNvCxnSpPr>
            <a:cxnSpLocks/>
            <a:stCxn id="12" idx="6"/>
          </p:cNvCxnSpPr>
          <p:nvPr/>
        </p:nvCxnSpPr>
        <p:spPr>
          <a:xfrm flipV="1">
            <a:off x="3048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FD4BAB32-C05A-44E8-99DE-7DD333EEF5F5}"/>
              </a:ext>
            </a:extLst>
          </p:cNvPr>
          <p:cNvSpPr/>
          <p:nvPr/>
        </p:nvSpPr>
        <p:spPr>
          <a:xfrm>
            <a:off x="4191000" y="1295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90B4A26-AA78-419B-A967-F7336B3B891B}"/>
              </a:ext>
            </a:extLst>
          </p:cNvPr>
          <p:cNvSpPr/>
          <p:nvPr/>
        </p:nvSpPr>
        <p:spPr>
          <a:xfrm>
            <a:off x="4191000" y="16764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A39220CA-AFD4-407A-92C9-87D5C564C3B6}"/>
              </a:ext>
            </a:extLst>
          </p:cNvPr>
          <p:cNvSpPr/>
          <p:nvPr/>
        </p:nvSpPr>
        <p:spPr>
          <a:xfrm>
            <a:off x="4191000" y="2095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85167460-ED4A-4EAF-B4B5-64565A8B0588}"/>
              </a:ext>
            </a:extLst>
          </p:cNvPr>
          <p:cNvSpPr/>
          <p:nvPr/>
        </p:nvSpPr>
        <p:spPr>
          <a:xfrm>
            <a:off x="4191000" y="25527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FE67937A-1E5C-4C4A-8EE2-5B0EDF0C3C20}"/>
              </a:ext>
            </a:extLst>
          </p:cNvPr>
          <p:cNvSpPr/>
          <p:nvPr/>
        </p:nvSpPr>
        <p:spPr>
          <a:xfrm>
            <a:off x="4191000" y="3009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5DC45B76-6D7C-4371-AB38-4180A8A55B8E}"/>
              </a:ext>
            </a:extLst>
          </p:cNvPr>
          <p:cNvCxnSpPr>
            <a:cxnSpLocks/>
          </p:cNvCxnSpPr>
          <p:nvPr/>
        </p:nvCxnSpPr>
        <p:spPr>
          <a:xfrm>
            <a:off x="3810000" y="13716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3DCC1226-FFBA-4C91-B1BE-1F79D7217C83}"/>
              </a:ext>
            </a:extLst>
          </p:cNvPr>
          <p:cNvCxnSpPr>
            <a:endCxn id="90" idx="2"/>
          </p:cNvCxnSpPr>
          <p:nvPr/>
        </p:nvCxnSpPr>
        <p:spPr>
          <a:xfrm>
            <a:off x="3810000" y="1409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DE0A4150-0102-4C0E-81BC-EF8E3159BA19}"/>
              </a:ext>
            </a:extLst>
          </p:cNvPr>
          <p:cNvCxnSpPr>
            <a:endCxn id="91" idx="2"/>
          </p:cNvCxnSpPr>
          <p:nvPr/>
        </p:nvCxnSpPr>
        <p:spPr>
          <a:xfrm>
            <a:off x="3810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5C342AF-E732-42C7-9269-455D504BCD78}"/>
              </a:ext>
            </a:extLst>
          </p:cNvPr>
          <p:cNvCxnSpPr>
            <a:endCxn id="92" idx="2"/>
          </p:cNvCxnSpPr>
          <p:nvPr/>
        </p:nvCxnSpPr>
        <p:spPr>
          <a:xfrm>
            <a:off x="3810000" y="1371600"/>
            <a:ext cx="3810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1E05F8B0-F886-4CA3-8B95-B47C8A6720E9}"/>
              </a:ext>
            </a:extLst>
          </p:cNvPr>
          <p:cNvCxnSpPr>
            <a:endCxn id="93" idx="2"/>
          </p:cNvCxnSpPr>
          <p:nvPr/>
        </p:nvCxnSpPr>
        <p:spPr>
          <a:xfrm>
            <a:off x="3810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1612B86A-5312-4F01-82B9-DB78D68BB385}"/>
              </a:ext>
            </a:extLst>
          </p:cNvPr>
          <p:cNvCxnSpPr/>
          <p:nvPr/>
        </p:nvCxnSpPr>
        <p:spPr>
          <a:xfrm>
            <a:off x="3810000" y="17907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062D10D-8688-4872-B599-BE8285B32A85}"/>
              </a:ext>
            </a:extLst>
          </p:cNvPr>
          <p:cNvCxnSpPr/>
          <p:nvPr/>
        </p:nvCxnSpPr>
        <p:spPr>
          <a:xfrm>
            <a:off x="3810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1A96F0B-1094-471C-8AE9-BAEE22298FF6}"/>
              </a:ext>
            </a:extLst>
          </p:cNvPr>
          <p:cNvCxnSpPr/>
          <p:nvPr/>
        </p:nvCxnSpPr>
        <p:spPr>
          <a:xfrm>
            <a:off x="3810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0383D3D1-024B-4FFB-9830-730D188AC624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083FCF7A-E83C-44E7-A0D3-09F52619D358}"/>
              </a:ext>
            </a:extLst>
          </p:cNvPr>
          <p:cNvCxnSpPr/>
          <p:nvPr/>
        </p:nvCxnSpPr>
        <p:spPr>
          <a:xfrm>
            <a:off x="3810000" y="22479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4B87A25-33DF-48F8-AD3E-03868B5DF1A0}"/>
              </a:ext>
            </a:extLst>
          </p:cNvPr>
          <p:cNvCxnSpPr/>
          <p:nvPr/>
        </p:nvCxnSpPr>
        <p:spPr>
          <a:xfrm>
            <a:off x="3810000" y="22479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67638DE-D08C-4073-83D4-F5A9A1B4BDAC}"/>
              </a:ext>
            </a:extLst>
          </p:cNvPr>
          <p:cNvCxnSpPr/>
          <p:nvPr/>
        </p:nvCxnSpPr>
        <p:spPr>
          <a:xfrm>
            <a:off x="3810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092BB3C3-68BB-4808-B38C-8B80C4A66B4D}"/>
              </a:ext>
            </a:extLst>
          </p:cNvPr>
          <p:cNvCxnSpPr/>
          <p:nvPr/>
        </p:nvCxnSpPr>
        <p:spPr>
          <a:xfrm>
            <a:off x="3810000" y="27051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3EE1DC49-F5D7-4D13-8783-EC3E8E859C5C}"/>
              </a:ext>
            </a:extLst>
          </p:cNvPr>
          <p:cNvCxnSpPr/>
          <p:nvPr/>
        </p:nvCxnSpPr>
        <p:spPr>
          <a:xfrm>
            <a:off x="3810000" y="27051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3E116EC5-8E6B-4692-9A2E-E19B5A7FD858}"/>
              </a:ext>
            </a:extLst>
          </p:cNvPr>
          <p:cNvCxnSpPr/>
          <p:nvPr/>
        </p:nvCxnSpPr>
        <p:spPr>
          <a:xfrm>
            <a:off x="3810000" y="3162300"/>
            <a:ext cx="38100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4DC64D1D-B92E-4E06-990A-70762A0D10CB}"/>
              </a:ext>
            </a:extLst>
          </p:cNvPr>
          <p:cNvCxnSpPr/>
          <p:nvPr/>
        </p:nvCxnSpPr>
        <p:spPr>
          <a:xfrm flipV="1">
            <a:off x="3810000" y="17907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4BBDD5F-88F0-4A0B-95F5-4FE802A06FEA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E625238-5486-423D-8892-BC2C80FA4648}"/>
              </a:ext>
            </a:extLst>
          </p:cNvPr>
          <p:cNvCxnSpPr/>
          <p:nvPr/>
        </p:nvCxnSpPr>
        <p:spPr>
          <a:xfrm flipV="1">
            <a:off x="3810000" y="22098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058730FF-628C-45A8-A5ED-815FF7630929}"/>
              </a:ext>
            </a:extLst>
          </p:cNvPr>
          <p:cNvCxnSpPr/>
          <p:nvPr/>
        </p:nvCxnSpPr>
        <p:spPr>
          <a:xfrm flipV="1">
            <a:off x="3810000" y="17907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0942129F-010B-4E30-8636-C215D1BB9EDA}"/>
              </a:ext>
            </a:extLst>
          </p:cNvPr>
          <p:cNvCxnSpPr/>
          <p:nvPr/>
        </p:nvCxnSpPr>
        <p:spPr>
          <a:xfrm flipV="1">
            <a:off x="3810000" y="2667000"/>
            <a:ext cx="3810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B39E5D81-C4FB-455E-9837-4FB8DDB92FF5}"/>
              </a:ext>
            </a:extLst>
          </p:cNvPr>
          <p:cNvCxnSpPr/>
          <p:nvPr/>
        </p:nvCxnSpPr>
        <p:spPr>
          <a:xfrm flipV="1">
            <a:off x="3810000" y="2247900"/>
            <a:ext cx="381000" cy="914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5FF5DCA-5055-41D0-BB6F-EEB4D1BF12F9}"/>
              </a:ext>
            </a:extLst>
          </p:cNvPr>
          <p:cNvCxnSpPr>
            <a:cxnSpLocks/>
          </p:cNvCxnSpPr>
          <p:nvPr/>
        </p:nvCxnSpPr>
        <p:spPr>
          <a:xfrm flipV="1">
            <a:off x="3810000" y="1371600"/>
            <a:ext cx="381000" cy="18288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0507C558-AC67-497B-B140-1E7DB597A4D8}"/>
              </a:ext>
            </a:extLst>
          </p:cNvPr>
          <p:cNvSpPr/>
          <p:nvPr/>
        </p:nvSpPr>
        <p:spPr>
          <a:xfrm>
            <a:off x="5181600" y="16383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024F537F-3B65-4B58-8D1D-361D736F3934}"/>
              </a:ext>
            </a:extLst>
          </p:cNvPr>
          <p:cNvSpPr/>
          <p:nvPr/>
        </p:nvSpPr>
        <p:spPr>
          <a:xfrm>
            <a:off x="5181600" y="22479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3F45B6BC-AA90-443D-9DDC-33C8DE0B978F}"/>
              </a:ext>
            </a:extLst>
          </p:cNvPr>
          <p:cNvSpPr/>
          <p:nvPr/>
        </p:nvSpPr>
        <p:spPr>
          <a:xfrm>
            <a:off x="5181600" y="2857500"/>
            <a:ext cx="381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291F444B-E128-4600-AA93-A00981FA464C}"/>
              </a:ext>
            </a:extLst>
          </p:cNvPr>
          <p:cNvCxnSpPr>
            <a:stCxn id="93" idx="6"/>
            <a:endCxn id="118" idx="2"/>
          </p:cNvCxnSpPr>
          <p:nvPr/>
        </p:nvCxnSpPr>
        <p:spPr>
          <a:xfrm flipV="1">
            <a:off x="4572000" y="3048000"/>
            <a:ext cx="609600" cy="152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58C4C410-0D68-49E2-B38C-EC9EFCC125D7}"/>
              </a:ext>
            </a:extLst>
          </p:cNvPr>
          <p:cNvCxnSpPr>
            <a:stCxn id="93" idx="6"/>
            <a:endCxn id="117" idx="2"/>
          </p:cNvCxnSpPr>
          <p:nvPr/>
        </p:nvCxnSpPr>
        <p:spPr>
          <a:xfrm flipV="1">
            <a:off x="4572000" y="2438400"/>
            <a:ext cx="609600" cy="7620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46A0992-169E-49FA-8A12-BAEF03F6333F}"/>
              </a:ext>
            </a:extLst>
          </p:cNvPr>
          <p:cNvCxnSpPr>
            <a:stCxn id="93" idx="6"/>
            <a:endCxn id="116" idx="2"/>
          </p:cNvCxnSpPr>
          <p:nvPr/>
        </p:nvCxnSpPr>
        <p:spPr>
          <a:xfrm flipV="1">
            <a:off x="4572000" y="1828800"/>
            <a:ext cx="609600" cy="13716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A1FEEE4-2804-4D0C-A40F-CA3D30339EA2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1371600"/>
            <a:ext cx="609600" cy="4572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BBAA685E-3382-4766-A033-B68C767FA52B}"/>
              </a:ext>
            </a:extLst>
          </p:cNvPr>
          <p:cNvCxnSpPr>
            <a:endCxn id="117" idx="2"/>
          </p:cNvCxnSpPr>
          <p:nvPr/>
        </p:nvCxnSpPr>
        <p:spPr>
          <a:xfrm>
            <a:off x="4648200" y="1485900"/>
            <a:ext cx="533400" cy="952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>
            <a:extLst>
              <a:ext uri="{FF2B5EF4-FFF2-40B4-BE49-F238E27FC236}">
                <a16:creationId xmlns:a16="http://schemas.microsoft.com/office/drawing/2014/main" id="{8699E0FB-B04E-4C31-A96C-66C6C67C4A5A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1371600"/>
            <a:ext cx="609600" cy="16764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9C1310C4-90EA-4D28-BF06-B668C481F0CC}"/>
              </a:ext>
            </a:extLst>
          </p:cNvPr>
          <p:cNvCxnSpPr>
            <a:cxnSpLocks/>
            <a:endCxn id="117" idx="2"/>
          </p:cNvCxnSpPr>
          <p:nvPr/>
        </p:nvCxnSpPr>
        <p:spPr>
          <a:xfrm flipV="1">
            <a:off x="4572000" y="2438400"/>
            <a:ext cx="609600" cy="266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02FA1CD6-FF45-4EE9-99B7-B4B39FB9A860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1828800"/>
            <a:ext cx="609600" cy="876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9679ABCC-9206-485C-96B7-11ED1E710281}"/>
              </a:ext>
            </a:extLst>
          </p:cNvPr>
          <p:cNvCxnSpPr>
            <a:cxnSpLocks/>
            <a:endCxn id="116" idx="2"/>
          </p:cNvCxnSpPr>
          <p:nvPr/>
        </p:nvCxnSpPr>
        <p:spPr>
          <a:xfrm flipV="1">
            <a:off x="4572000" y="1828800"/>
            <a:ext cx="609600" cy="419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6D839894-CDC9-4B50-AE2D-3973A18F39CE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247900"/>
            <a:ext cx="609600" cy="800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87E012CF-F48B-43FA-9C8F-8E4B44C8955F}"/>
              </a:ext>
            </a:extLst>
          </p:cNvPr>
          <p:cNvCxnSpPr>
            <a:cxnSpLocks/>
            <a:endCxn id="116" idx="2"/>
          </p:cNvCxnSpPr>
          <p:nvPr/>
        </p:nvCxnSpPr>
        <p:spPr>
          <a:xfrm>
            <a:off x="4572000" y="1790700"/>
            <a:ext cx="609600" cy="381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DACDAA3C-0072-4B1C-82A3-6B0A2A3CFBD8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1790700"/>
            <a:ext cx="609600" cy="12573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758DAD7A-F62E-4566-8596-F1D24D9B9C74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1790700"/>
            <a:ext cx="609600" cy="6477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34D64B6F-0E57-4086-961D-9CCF60AF4069}"/>
              </a:ext>
            </a:extLst>
          </p:cNvPr>
          <p:cNvCxnSpPr>
            <a:cxnSpLocks/>
            <a:endCxn id="117" idx="2"/>
          </p:cNvCxnSpPr>
          <p:nvPr/>
        </p:nvCxnSpPr>
        <p:spPr>
          <a:xfrm>
            <a:off x="4572000" y="2247900"/>
            <a:ext cx="609600" cy="1905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0BCC3A94-CFB1-4CAC-AE4F-78F05EC5179B}"/>
              </a:ext>
            </a:extLst>
          </p:cNvPr>
          <p:cNvCxnSpPr>
            <a:cxnSpLocks/>
            <a:endCxn id="118" idx="2"/>
          </p:cNvCxnSpPr>
          <p:nvPr/>
        </p:nvCxnSpPr>
        <p:spPr>
          <a:xfrm>
            <a:off x="4572000" y="2705100"/>
            <a:ext cx="609600" cy="34290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15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30772</TotalTime>
  <Words>1599</Words>
  <Application>Microsoft Office PowerPoint</Application>
  <PresentationFormat>On-screen Show (4:3)</PresentationFormat>
  <Paragraphs>212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Cambria Math</vt:lpstr>
      <vt:lpstr>Symbol</vt:lpstr>
      <vt:lpstr>Times New Roman</vt:lpstr>
      <vt:lpstr>Wingdings</vt:lpstr>
      <vt:lpstr>Default Design</vt:lpstr>
      <vt:lpstr>EE 193/Comp 150 Computing with Biological Parts</vt:lpstr>
      <vt:lpstr>What is a neural net?</vt:lpstr>
      <vt:lpstr>The human brain</vt:lpstr>
      <vt:lpstr>PowerPoint Presentation</vt:lpstr>
      <vt:lpstr>How do we represent a number?</vt:lpstr>
      <vt:lpstr>This is a problem!</vt:lpstr>
      <vt:lpstr>PowerPoint Presentation</vt:lpstr>
      <vt:lpstr>Artificial neural network</vt:lpstr>
      <vt:lpstr>Artificial neural network</vt:lpstr>
      <vt:lpstr>Some logic functions</vt:lpstr>
      <vt:lpstr>Inference</vt:lpstr>
      <vt:lpstr>Activation function</vt:lpstr>
      <vt:lpstr>Activation function</vt:lpstr>
      <vt:lpstr>Training</vt:lpstr>
      <vt:lpstr>Stochastic gradient descent</vt:lpstr>
      <vt:lpstr>PowerPoint Presentation</vt:lpstr>
      <vt:lpstr>Learning</vt:lpstr>
      <vt:lpstr>Summary</vt:lpstr>
      <vt:lpstr>Backup</vt:lpstr>
      <vt:lpstr>PowerPoint Presentation</vt:lpstr>
      <vt:lpstr>PowerPoint Presentation</vt:lpstr>
      <vt:lpstr>PowerPoint Presentation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745</cp:revision>
  <cp:lastPrinted>2005-02-07T17:53:54Z</cp:lastPrinted>
  <dcterms:created xsi:type="dcterms:W3CDTF">2002-09-07T18:50:54Z</dcterms:created>
  <dcterms:modified xsi:type="dcterms:W3CDTF">2019-02-19T19:17:01Z</dcterms:modified>
</cp:coreProperties>
</file>