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28" r:id="rId2"/>
    <p:sldId id="626" r:id="rId3"/>
    <p:sldId id="638" r:id="rId4"/>
    <p:sldId id="627" r:id="rId5"/>
    <p:sldId id="629" r:id="rId6"/>
    <p:sldId id="678" r:id="rId7"/>
    <p:sldId id="679" r:id="rId8"/>
    <p:sldId id="632" r:id="rId9"/>
    <p:sldId id="634" r:id="rId10"/>
    <p:sldId id="633" r:id="rId11"/>
    <p:sldId id="637" r:id="rId12"/>
    <p:sldId id="628" r:id="rId13"/>
    <p:sldId id="639" r:id="rId14"/>
    <p:sldId id="686" r:id="rId15"/>
    <p:sldId id="642" r:id="rId16"/>
    <p:sldId id="688" r:id="rId17"/>
    <p:sldId id="687" r:id="rId18"/>
    <p:sldId id="680" r:id="rId19"/>
    <p:sldId id="681" r:id="rId20"/>
    <p:sldId id="682" r:id="rId21"/>
    <p:sldId id="683" r:id="rId22"/>
    <p:sldId id="645" r:id="rId23"/>
    <p:sldId id="646" r:id="rId24"/>
    <p:sldId id="648" r:id="rId25"/>
    <p:sldId id="651" r:id="rId26"/>
    <p:sldId id="647" r:id="rId27"/>
    <p:sldId id="650" r:id="rId28"/>
    <p:sldId id="649" r:id="rId29"/>
    <p:sldId id="652" r:id="rId30"/>
    <p:sldId id="653" r:id="rId31"/>
    <p:sldId id="654" r:id="rId32"/>
    <p:sldId id="655" r:id="rId33"/>
    <p:sldId id="661" r:id="rId34"/>
    <p:sldId id="663" r:id="rId35"/>
    <p:sldId id="664" r:id="rId36"/>
    <p:sldId id="665" r:id="rId37"/>
    <p:sldId id="666" r:id="rId38"/>
    <p:sldId id="667" r:id="rId39"/>
    <p:sldId id="668" r:id="rId40"/>
    <p:sldId id="690" r:id="rId41"/>
    <p:sldId id="691" r:id="rId42"/>
    <p:sldId id="692" r:id="rId43"/>
    <p:sldId id="693" r:id="rId44"/>
    <p:sldId id="695" r:id="rId45"/>
    <p:sldId id="694" r:id="rId46"/>
    <p:sldId id="676" r:id="rId47"/>
    <p:sldId id="677" r:id="rId48"/>
    <p:sldId id="696" r:id="rId49"/>
    <p:sldId id="670" r:id="rId50"/>
    <p:sldId id="671" r:id="rId51"/>
    <p:sldId id="672" r:id="rId5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26"/>
            <p14:sldId id="638"/>
            <p14:sldId id="627"/>
            <p14:sldId id="629"/>
            <p14:sldId id="678"/>
            <p14:sldId id="679"/>
            <p14:sldId id="632"/>
            <p14:sldId id="634"/>
            <p14:sldId id="633"/>
            <p14:sldId id="637"/>
            <p14:sldId id="628"/>
            <p14:sldId id="639"/>
            <p14:sldId id="686"/>
            <p14:sldId id="642"/>
            <p14:sldId id="688"/>
            <p14:sldId id="687"/>
            <p14:sldId id="680"/>
            <p14:sldId id="681"/>
            <p14:sldId id="682"/>
            <p14:sldId id="683"/>
            <p14:sldId id="645"/>
            <p14:sldId id="646"/>
            <p14:sldId id="648"/>
            <p14:sldId id="651"/>
            <p14:sldId id="647"/>
            <p14:sldId id="650"/>
            <p14:sldId id="649"/>
            <p14:sldId id="652"/>
            <p14:sldId id="653"/>
            <p14:sldId id="654"/>
            <p14:sldId id="655"/>
            <p14:sldId id="661"/>
            <p14:sldId id="663"/>
            <p14:sldId id="664"/>
            <p14:sldId id="665"/>
            <p14:sldId id="666"/>
            <p14:sldId id="667"/>
            <p14:sldId id="668"/>
            <p14:sldId id="690"/>
            <p14:sldId id="691"/>
            <p14:sldId id="692"/>
            <p14:sldId id="693"/>
            <p14:sldId id="695"/>
            <p14:sldId id="694"/>
            <p14:sldId id="676"/>
            <p14:sldId id="677"/>
            <p14:sldId id="696"/>
            <p14:sldId id="670"/>
            <p14:sldId id="671"/>
            <p14:sldId id="6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0" autoAdjust="0"/>
    <p:restoredTop sz="94767" autoAdjust="0"/>
  </p:normalViewPr>
  <p:slideViewPr>
    <p:cSldViewPr>
      <p:cViewPr varScale="1">
        <p:scale>
          <a:sx n="94" d="100"/>
          <a:sy n="94" d="100"/>
        </p:scale>
        <p:origin x="96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57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64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eli.thegreenplace.net/2016/c11-threads-affinity-and-hyperthread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193: Parallel Computing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2017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/>
              <a:t>Lecture 7: </a:t>
            </a:r>
            <a:r>
              <a:rPr lang="it-IT" altLang="en-US" dirty="0"/>
              <a:t>Matrix multiply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slightly different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24200"/>
            <a:ext cx="7696200" cy="264031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Related problem: what if </a:t>
            </a:r>
            <a:r>
              <a:rPr lang="en-US" sz="2000" i="1" dirty="0"/>
              <a:t>A</a:t>
            </a:r>
            <a:r>
              <a:rPr lang="en-US" sz="2000" dirty="0"/>
              <a:t> is fixed, and we want to stream in lots of </a:t>
            </a:r>
            <a:r>
              <a:rPr lang="en-US" sz="2000" i="1" dirty="0"/>
              <a:t>x</a:t>
            </a:r>
            <a:r>
              <a:rPr lang="en-US" sz="2000" dirty="0"/>
              <a:t> vectors.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Consider the work for one vector </a:t>
            </a:r>
            <a:r>
              <a:rPr lang="en-US" sz="2000" i="1" dirty="0"/>
              <a:t>x</a:t>
            </a:r>
            <a:r>
              <a:rPr lang="en-US" sz="2000" dirty="0"/>
              <a:t> producing one vector </a:t>
            </a:r>
            <a:r>
              <a:rPr lang="en-US" sz="2000" i="1" dirty="0"/>
              <a:t>y</a:t>
            </a:r>
            <a:r>
              <a:rPr lang="en-US" sz="2000" dirty="0"/>
              <a:t>, and assuming </a:t>
            </a:r>
            <a:r>
              <a:rPr lang="en-US" sz="2000" i="1" dirty="0"/>
              <a:t>A</a:t>
            </a:r>
            <a:r>
              <a:rPr lang="en-US" sz="2000" dirty="0"/>
              <a:t> is already in cache.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How many computations are there?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How many floats are read/written?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compute/memory ratio is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So HSX can deal with this for </a:t>
            </a:r>
            <a:r>
              <a:rPr lang="en-US" sz="2000" i="1" dirty="0"/>
              <a:t>N</a:t>
            </a:r>
            <a:r>
              <a:rPr lang="en-US" sz="2000" dirty="0"/>
              <a:t>≥10.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Note that computer graphics only typically has </a:t>
            </a:r>
            <a:r>
              <a:rPr lang="en-US" sz="2000" i="1" dirty="0">
                <a:sym typeface="Wingdings" panose="05000000000000000000" pitchFamily="2" charset="2"/>
              </a:rPr>
              <a:t>N</a:t>
            </a:r>
            <a:r>
              <a:rPr lang="en-US" sz="2000" dirty="0">
                <a:sym typeface="Wingdings" panose="05000000000000000000" pitchFamily="2" charset="2"/>
              </a:rPr>
              <a:t>=4. But the graphics pipeline has more than just one matrix multiply.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1432467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i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6800" y="4343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N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baseline="30000" dirty="0"/>
              <a:t> </a:t>
            </a:r>
            <a:r>
              <a:rPr lang="en-US" sz="2000" dirty="0">
                <a:solidFill>
                  <a:schemeClr val="accent2"/>
                </a:solidFill>
              </a:rPr>
              <a:t>FMACs</a:t>
            </a:r>
            <a:r>
              <a:rPr lang="en-US" sz="2000" dirty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000" y="4654491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2</a:t>
            </a:r>
            <a:r>
              <a:rPr lang="en-US" sz="2000" i="1" dirty="0">
                <a:solidFill>
                  <a:schemeClr val="accent2"/>
                </a:solidFill>
              </a:rPr>
              <a:t>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9600" y="4959291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N</a:t>
            </a:r>
            <a:r>
              <a:rPr lang="en-US" sz="2000" dirty="0">
                <a:solidFill>
                  <a:schemeClr val="accent2"/>
                </a:solidFill>
              </a:rPr>
              <a:t>/2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24000" y="1295400"/>
            <a:ext cx="3733800" cy="1676400"/>
            <a:chOff x="1524000" y="2590800"/>
            <a:chExt cx="3733800" cy="1676400"/>
          </a:xfrm>
        </p:grpSpPr>
        <p:sp>
          <p:nvSpPr>
            <p:cNvPr id="25" name="TextBox 24"/>
            <p:cNvSpPr txBox="1"/>
            <p:nvPr/>
          </p:nvSpPr>
          <p:spPr>
            <a:xfrm>
              <a:off x="1524000" y="2644170"/>
              <a:ext cx="1981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A</a:t>
              </a:r>
              <a:r>
                <a:rPr lang="en-US" baseline="-25000" dirty="0"/>
                <a:t>00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10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20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30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33</a:t>
              </a:r>
              <a:endParaRPr lang="en-US" i="1" dirty="0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1524000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eft Bracket 26"/>
            <p:cNvSpPr/>
            <p:nvPr/>
          </p:nvSpPr>
          <p:spPr>
            <a:xfrm flipH="1">
              <a:off x="3234268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81400" y="3198168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62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1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30" name="Left Bracket 29"/>
            <p:cNvSpPr/>
            <p:nvPr/>
          </p:nvSpPr>
          <p:spPr>
            <a:xfrm>
              <a:off x="3962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Left Bracket 30"/>
            <p:cNvSpPr/>
            <p:nvPr/>
          </p:nvSpPr>
          <p:spPr>
            <a:xfrm flipH="1">
              <a:off x="4267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19600" y="3200400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24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34" name="Left Bracket 33"/>
            <p:cNvSpPr/>
            <p:nvPr/>
          </p:nvSpPr>
          <p:spPr>
            <a:xfrm>
              <a:off x="4724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 Bracket 34"/>
            <p:cNvSpPr/>
            <p:nvPr/>
          </p:nvSpPr>
          <p:spPr>
            <a:xfrm flipH="1">
              <a:off x="5029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536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matrix*vector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24200"/>
            <a:ext cx="7696200" cy="264031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Keep looking at the same problem: </a:t>
            </a:r>
            <a:r>
              <a:rPr lang="en-US" i="1" dirty="0"/>
              <a:t>A</a:t>
            </a:r>
            <a:r>
              <a:rPr lang="en-US" dirty="0"/>
              <a:t> is fixed, and we want to stream in lots of </a:t>
            </a:r>
            <a:r>
              <a:rPr lang="en-US" i="1" dirty="0"/>
              <a:t>x</a:t>
            </a:r>
            <a:r>
              <a:rPr lang="en-US" dirty="0"/>
              <a:t> vectors.</a:t>
            </a:r>
          </a:p>
          <a:p>
            <a:pPr>
              <a:spcBef>
                <a:spcPts val="0"/>
              </a:spcBef>
            </a:pPr>
            <a:r>
              <a:rPr lang="en-US" dirty="0"/>
              <a:t>In this example, do we have any need for caches?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We need someplace to store the </a:t>
            </a:r>
            <a:r>
              <a:rPr lang="en-US" i="1" dirty="0">
                <a:sym typeface="Wingdings" panose="05000000000000000000" pitchFamily="2" charset="2"/>
              </a:rPr>
              <a:t>A</a:t>
            </a:r>
            <a:r>
              <a:rPr lang="en-US" dirty="0">
                <a:sym typeface="Wingdings" panose="05000000000000000000" pitchFamily="2" charset="2"/>
              </a:rPr>
              <a:t> matrix.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Our code may not wind up accessing the various </a:t>
            </a:r>
            <a:r>
              <a:rPr lang="en-US" i="1" dirty="0">
                <a:sym typeface="Wingdings" panose="05000000000000000000" pitchFamily="2" charset="2"/>
              </a:rPr>
              <a:t>x</a:t>
            </a:r>
            <a:r>
              <a:rPr lang="en-US" dirty="0">
                <a:sym typeface="Wingdings" panose="05000000000000000000" pitchFamily="2" charset="2"/>
              </a:rPr>
              <a:t> vectors exactly in address-sequential order; a cache can store the ones we skip until we use them.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1432467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i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];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524000" y="1295400"/>
            <a:ext cx="3733800" cy="1676400"/>
            <a:chOff x="1524000" y="2590800"/>
            <a:chExt cx="3733800" cy="1676400"/>
          </a:xfrm>
        </p:grpSpPr>
        <p:sp>
          <p:nvSpPr>
            <p:cNvPr id="24" name="TextBox 23"/>
            <p:cNvSpPr txBox="1"/>
            <p:nvPr/>
          </p:nvSpPr>
          <p:spPr>
            <a:xfrm>
              <a:off x="1524000" y="2644170"/>
              <a:ext cx="1981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A</a:t>
              </a:r>
              <a:r>
                <a:rPr lang="en-US" baseline="-25000" dirty="0"/>
                <a:t>00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10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20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30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33</a:t>
              </a:r>
              <a:endParaRPr lang="en-US" i="1" dirty="0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1524000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 flipH="1">
              <a:off x="3234268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81400" y="3198168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62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1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29" name="Left Bracket 28"/>
            <p:cNvSpPr/>
            <p:nvPr/>
          </p:nvSpPr>
          <p:spPr>
            <a:xfrm>
              <a:off x="3962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 Bracket 29"/>
            <p:cNvSpPr/>
            <p:nvPr/>
          </p:nvSpPr>
          <p:spPr>
            <a:xfrm flipH="1">
              <a:off x="4267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19600" y="3200400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24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33" name="Left Bracket 32"/>
            <p:cNvSpPr/>
            <p:nvPr/>
          </p:nvSpPr>
          <p:spPr>
            <a:xfrm>
              <a:off x="4724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eft Bracket 33"/>
            <p:cNvSpPr/>
            <p:nvPr/>
          </p:nvSpPr>
          <p:spPr>
            <a:xfrm flipH="1">
              <a:off x="5029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059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times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9040"/>
            <a:ext cx="7772400" cy="533400"/>
          </a:xfrm>
        </p:spPr>
        <p:txBody>
          <a:bodyPr/>
          <a:lstStyle/>
          <a:p>
            <a:r>
              <a:rPr lang="en-US" dirty="0"/>
              <a:t>Let's move on to a bigger problem: matrix*matrix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62980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262980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" name="Left Bracket 10"/>
          <p:cNvSpPr/>
          <p:nvPr/>
        </p:nvSpPr>
        <p:spPr>
          <a:xfrm>
            <a:off x="3581400" y="202244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flipH="1">
            <a:off x="5291668" y="202244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6172200" y="202244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 flipH="1">
            <a:off x="7958662" y="202244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62400" y="422154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7700" y="4276818"/>
                <a:ext cx="3124200" cy="116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4276818"/>
                <a:ext cx="3124200" cy="11698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143000" y="211077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A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20" name="Left Bracket 19"/>
          <p:cNvSpPr/>
          <p:nvPr/>
        </p:nvSpPr>
        <p:spPr>
          <a:xfrm>
            <a:off x="1143000" y="20574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/>
          <p:cNvSpPr/>
          <p:nvPr/>
        </p:nvSpPr>
        <p:spPr>
          <a:xfrm flipH="1">
            <a:off x="2853268" y="2057400"/>
            <a:ext cx="228600" cy="1676400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657600" y="21336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B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33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6172200" y="20574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01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02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03</a:t>
            </a:r>
            <a:endParaRPr lang="en-US" i="1" dirty="0"/>
          </a:p>
          <a:p>
            <a:r>
              <a:rPr lang="en-US" i="1" dirty="0"/>
              <a:t>C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13</a:t>
            </a:r>
            <a:endParaRPr lang="en-US" i="1" dirty="0"/>
          </a:p>
          <a:p>
            <a:r>
              <a:rPr lang="en-US" i="1" dirty="0"/>
              <a:t>C</a:t>
            </a:r>
            <a:r>
              <a:rPr lang="en-US" baseline="-25000" dirty="0"/>
              <a:t>20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23</a:t>
            </a:r>
            <a:endParaRPr lang="en-US" i="1" dirty="0"/>
          </a:p>
          <a:p>
            <a:r>
              <a:rPr lang="en-US" i="1" dirty="0"/>
              <a:t>C</a:t>
            </a:r>
            <a:r>
              <a:rPr lang="en-US" baseline="-25000" dirty="0"/>
              <a:t>30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31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32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33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928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times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en-US" dirty="0"/>
              <a:t>Let's move on to a bigger problem: matrix*matrix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452634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33600" y="32766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computations are there?</a:t>
            </a:r>
          </a:p>
          <a:p>
            <a:r>
              <a:rPr lang="en-US" dirty="0"/>
              <a:t>How many floats are read/written?</a:t>
            </a:r>
          </a:p>
          <a:p>
            <a:r>
              <a:rPr lang="en-US" dirty="0"/>
              <a:t>The compute/memory ratio 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29400" y="3302001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baseline="30000" dirty="0">
                <a:solidFill>
                  <a:schemeClr val="accent2"/>
                </a:solidFill>
              </a:rPr>
              <a:t>3 </a:t>
            </a:r>
            <a:r>
              <a:rPr lang="en-US" dirty="0">
                <a:solidFill>
                  <a:schemeClr val="accent2"/>
                </a:solidFill>
              </a:rPr>
              <a:t>FMACs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77000" y="3653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3N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3600" y="4030136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/3. So, in principle, this should be easy!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632856" y="1752600"/>
            <a:ext cx="5987144" cy="1323439"/>
            <a:chOff x="1632856" y="1752600"/>
            <a:chExt cx="5987144" cy="1323439"/>
          </a:xfrm>
        </p:grpSpPr>
        <p:sp>
          <p:nvSpPr>
            <p:cNvPr id="5" name="TextBox 4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6" name="Left Bracket 5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18" name="Left Bracket 17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 Bracket 19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Left Bracket 20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 Bracket 21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7072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r>
              <a:rPr lang="en-US" dirty="0"/>
              <a:t>Matrix access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590800"/>
            <a:ext cx="6400800" cy="3048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Access pattern for </a:t>
            </a:r>
            <a:r>
              <a:rPr lang="en-US" sz="2400" i="1" dirty="0"/>
              <a:t>A</a:t>
            </a:r>
            <a:r>
              <a:rPr lang="en-US" sz="2400" dirty="0"/>
              <a:t>?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2000" dirty="0"/>
              <a:t>row major, repeat each line </a:t>
            </a:r>
            <a:r>
              <a:rPr lang="en-US" sz="2000" i="1" dirty="0"/>
              <a:t>N</a:t>
            </a:r>
            <a:r>
              <a:rPr lang="en-US" sz="2000" dirty="0"/>
              <a:t> times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2000" dirty="0"/>
              <a:t>row will mostly be accessed from a small, fast cache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Access pattern for </a:t>
            </a:r>
            <a:r>
              <a:rPr lang="en-US" sz="2400" i="1" dirty="0"/>
              <a:t>B</a:t>
            </a:r>
            <a:r>
              <a:rPr lang="en-US" sz="2400" dirty="0"/>
              <a:t>?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2000" dirty="0"/>
              <a:t>column major, repeat entire matrix </a:t>
            </a:r>
            <a:r>
              <a:rPr lang="en-US" sz="2000" i="1" dirty="0"/>
              <a:t>N</a:t>
            </a:r>
            <a:r>
              <a:rPr lang="en-US" sz="2000" dirty="0"/>
              <a:t> times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2000" dirty="0"/>
              <a:t>accessing from main memory, and slowly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Access pattern for </a:t>
            </a:r>
            <a:r>
              <a:rPr lang="en-US" sz="2400" i="1" dirty="0"/>
              <a:t>C</a:t>
            </a:r>
            <a:r>
              <a:rPr lang="en-US" sz="24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row major, repeat each element </a:t>
            </a:r>
            <a:r>
              <a:rPr lang="en-US" sz="2000" i="1" dirty="0"/>
              <a:t>N</a:t>
            </a:r>
            <a:r>
              <a:rPr lang="en-US" sz="2000" dirty="0"/>
              <a:t> times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extremely fast access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31467" y="6477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029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632856" y="1295400"/>
            <a:ext cx="5987144" cy="1323439"/>
            <a:chOff x="1632856" y="1752600"/>
            <a:chExt cx="5987144" cy="1323439"/>
          </a:xfrm>
        </p:grpSpPr>
        <p:sp>
          <p:nvSpPr>
            <p:cNvPr id="5" name="TextBox 4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6" name="Left Bracket 5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18" name="Left Bracket 17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 Bracket 19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Left Bracket 20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 Bracket 21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6084E48-495E-4F9B-B5B7-FA8BD7B6A04B}"/>
              </a:ext>
            </a:extLst>
          </p:cNvPr>
          <p:cNvSpPr txBox="1"/>
          <p:nvPr/>
        </p:nvSpPr>
        <p:spPr>
          <a:xfrm>
            <a:off x="381000" y="31242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Can we fix this?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99D0A80C-3B17-4333-BFBE-55F093E17FF3}"/>
              </a:ext>
            </a:extLst>
          </p:cNvPr>
          <p:cNvCxnSpPr/>
          <p:nvPr/>
        </p:nvCxnSpPr>
        <p:spPr>
          <a:xfrm>
            <a:off x="1600200" y="3429000"/>
            <a:ext cx="1219200" cy="6858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88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810000"/>
            <a:ext cx="7086600" cy="862012"/>
          </a:xfrm>
        </p:spPr>
        <p:txBody>
          <a:bodyPr/>
          <a:lstStyle/>
          <a:p>
            <a:r>
              <a:rPr lang="en-US" dirty="0"/>
              <a:t>Our trick: swap the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loops.</a:t>
            </a:r>
          </a:p>
          <a:p>
            <a:r>
              <a:rPr lang="en-US" dirty="0"/>
              <a:t>Any change in the end-result computation?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still execute the final line with the same 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 triplets; just in a different order. And adding the same numbers in a different order doesn't change the result.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20574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2" name="Freeform: Shape 1"/>
          <p:cNvSpPr/>
          <p:nvPr/>
        </p:nvSpPr>
        <p:spPr>
          <a:xfrm>
            <a:off x="4563723" y="2544757"/>
            <a:ext cx="818054" cy="445291"/>
          </a:xfrm>
          <a:custGeom>
            <a:avLst/>
            <a:gdLst>
              <a:gd name="connsiteX0" fmla="*/ 0 w 818054"/>
              <a:gd name="connsiteY0" fmla="*/ 98158 h 445291"/>
              <a:gd name="connsiteX1" fmla="*/ 482600 w 818054"/>
              <a:gd name="connsiteY1" fmla="*/ 5024 h 445291"/>
              <a:gd name="connsiteX2" fmla="*/ 753533 w 818054"/>
              <a:gd name="connsiteY2" fmla="*/ 47358 h 445291"/>
              <a:gd name="connsiteX3" fmla="*/ 778933 w 818054"/>
              <a:gd name="connsiteY3" fmla="*/ 335224 h 445291"/>
              <a:gd name="connsiteX4" fmla="*/ 287867 w 818054"/>
              <a:gd name="connsiteY4" fmla="*/ 445291 h 44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054" h="445291">
                <a:moveTo>
                  <a:pt x="0" y="98158"/>
                </a:moveTo>
                <a:cubicBezTo>
                  <a:pt x="178505" y="55824"/>
                  <a:pt x="357011" y="13491"/>
                  <a:pt x="482600" y="5024"/>
                </a:cubicBezTo>
                <a:cubicBezTo>
                  <a:pt x="608189" y="-3443"/>
                  <a:pt x="704144" y="-7675"/>
                  <a:pt x="753533" y="47358"/>
                </a:cubicBezTo>
                <a:cubicBezTo>
                  <a:pt x="802922" y="102391"/>
                  <a:pt x="856544" y="268902"/>
                  <a:pt x="778933" y="335224"/>
                </a:cubicBezTo>
                <a:cubicBezTo>
                  <a:pt x="701322" y="401546"/>
                  <a:pt x="494594" y="423418"/>
                  <a:pt x="287867" y="445291"/>
                </a:cubicBezTo>
              </a:path>
            </a:pathLst>
          </a:custGeom>
          <a:noFill/>
          <a:ln w="28575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4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05382 0.05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1" y="287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-0.05 -0.0534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4FA44B-1111-4BA2-924F-9385DFB7D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EFD3A4-68F4-47B6-90A6-04D1CB6BE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matrix multiple for 2x2 matrices on the board</a:t>
            </a:r>
          </a:p>
          <a:p>
            <a:r>
              <a:rPr lang="en-US" dirty="0"/>
              <a:t>Divide the class into two groups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group works on the original loop ordering, and the other on the swapped ordering</a:t>
            </a:r>
          </a:p>
          <a:p>
            <a:r>
              <a:rPr lang="en-US" dirty="0"/>
              <a:t>Each group manually runs the code, and notes which A*B products got summed into which locations in C.</a:t>
            </a:r>
          </a:p>
          <a:p>
            <a:r>
              <a:rPr lang="en-US" dirty="0"/>
              <a:t>At the end, compare to see if they both added the same product pairs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646231F-D203-4A63-A7C8-82F1A024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r>
              <a:rPr lang="en-US" dirty="0"/>
              <a:t>Matrix access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590800"/>
            <a:ext cx="6400800" cy="3352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Access pattern for </a:t>
            </a:r>
            <a:r>
              <a:rPr lang="en-US" sz="2400" i="1" dirty="0"/>
              <a:t>A</a:t>
            </a:r>
            <a:r>
              <a:rPr lang="en-US" sz="2400" dirty="0"/>
              <a:t>?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2000" dirty="0"/>
              <a:t>row major, repeat each element </a:t>
            </a:r>
            <a:r>
              <a:rPr lang="en-US" sz="2000" i="1" dirty="0"/>
              <a:t>N</a:t>
            </a:r>
            <a:r>
              <a:rPr lang="en-US" sz="2000" dirty="0"/>
              <a:t> times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2000" dirty="0"/>
              <a:t>extremely fast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Access pattern for </a:t>
            </a:r>
            <a:r>
              <a:rPr lang="en-US" sz="2400" i="1" dirty="0"/>
              <a:t>B</a:t>
            </a:r>
            <a:r>
              <a:rPr lang="en-US" sz="2400" dirty="0"/>
              <a:t>?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2000" dirty="0"/>
              <a:t>row major, repeat entire matrix </a:t>
            </a:r>
            <a:r>
              <a:rPr lang="en-US" sz="2000" i="1" dirty="0"/>
              <a:t>N</a:t>
            </a:r>
            <a:r>
              <a:rPr lang="en-US" sz="2000" dirty="0"/>
              <a:t> times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2000" dirty="0"/>
              <a:t>but if we cannot fit </a:t>
            </a:r>
            <a:r>
              <a:rPr lang="en-US" sz="2000" i="1" dirty="0"/>
              <a:t>B</a:t>
            </a:r>
            <a:r>
              <a:rPr lang="en-US" sz="2000" dirty="0"/>
              <a:t> into the L3, we must still keep reloading it from memory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Access pattern for </a:t>
            </a:r>
            <a:r>
              <a:rPr lang="en-US" sz="2400" i="1" dirty="0"/>
              <a:t>C</a:t>
            </a:r>
            <a:r>
              <a:rPr lang="en-US" sz="24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row major, repeat each row </a:t>
            </a:r>
            <a:r>
              <a:rPr lang="en-US" sz="2000" i="1" dirty="0"/>
              <a:t>N</a:t>
            </a:r>
            <a:r>
              <a:rPr lang="en-US" sz="2000" dirty="0"/>
              <a:t> times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row will mostly be accessed from a small, fast cache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31467" y="6477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029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632856" y="1295400"/>
            <a:ext cx="5987144" cy="1323439"/>
            <a:chOff x="1632856" y="1752600"/>
            <a:chExt cx="5987144" cy="1323439"/>
          </a:xfrm>
        </p:grpSpPr>
        <p:sp>
          <p:nvSpPr>
            <p:cNvPr id="5" name="TextBox 4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6" name="Left Bracket 5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18" name="Left Bracket 17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 Bracket 19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Left Bracket 20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 Bracket 21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6084E48-495E-4F9B-B5B7-FA8BD7B6A04B}"/>
              </a:ext>
            </a:extLst>
          </p:cNvPr>
          <p:cNvSpPr txBox="1"/>
          <p:nvPr/>
        </p:nvSpPr>
        <p:spPr>
          <a:xfrm>
            <a:off x="381000" y="31242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Can we fix this?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99D0A80C-3B17-4333-BFBE-55F093E17FF3}"/>
              </a:ext>
            </a:extLst>
          </p:cNvPr>
          <p:cNvCxnSpPr/>
          <p:nvPr/>
        </p:nvCxnSpPr>
        <p:spPr>
          <a:xfrm>
            <a:off x="1600200" y="3429000"/>
            <a:ext cx="1219200" cy="6858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8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0" y="5334000"/>
            <a:ext cx="1143000" cy="4572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2362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A3678C1-B3B6-4572-A20C-F6022A9AB1B2}"/>
              </a:ext>
            </a:extLst>
          </p:cNvPr>
          <p:cNvSpPr txBox="1"/>
          <p:nvPr/>
        </p:nvSpPr>
        <p:spPr>
          <a:xfrm>
            <a:off x="16764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     k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5B475F7-26CC-4EA1-A06A-0792F961D613}"/>
              </a:ext>
            </a:extLst>
          </p:cNvPr>
          <p:cNvSpPr txBox="1"/>
          <p:nvPr/>
        </p:nvSpPr>
        <p:spPr>
          <a:xfrm>
            <a:off x="1660498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0      0 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1785C55C-5166-42CD-8A1B-2F1F466531D0}"/>
              </a:ext>
            </a:extLst>
          </p:cNvPr>
          <p:cNvSpPr/>
          <p:nvPr/>
        </p:nvSpPr>
        <p:spPr>
          <a:xfrm>
            <a:off x="1761067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1EA234F8-C925-4A83-80D1-DBB2B9CCFC79}"/>
              </a:ext>
            </a:extLst>
          </p:cNvPr>
          <p:cNvSpPr/>
          <p:nvPr/>
        </p:nvSpPr>
        <p:spPr>
          <a:xfrm>
            <a:off x="2133600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3EB9B940-E7D7-4EA7-BB23-38460DD81594}"/>
              </a:ext>
            </a:extLst>
          </p:cNvPr>
          <p:cNvSpPr/>
          <p:nvPr/>
        </p:nvSpPr>
        <p:spPr>
          <a:xfrm>
            <a:off x="2514600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ABA64622-62AF-4C74-A05D-4DC6ED55E0B7}"/>
              </a:ext>
            </a:extLst>
          </p:cNvPr>
          <p:cNvSpPr/>
          <p:nvPr/>
        </p:nvSpPr>
        <p:spPr>
          <a:xfrm>
            <a:off x="2920998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18AB248-05B1-4159-A729-903D6865D6C4}"/>
              </a:ext>
            </a:extLst>
          </p:cNvPr>
          <p:cNvSpPr txBox="1"/>
          <p:nvPr/>
        </p:nvSpPr>
        <p:spPr>
          <a:xfrm>
            <a:off x="1660498" y="26714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0      1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F16D8168-7841-4B38-BBC7-A379C06D9882}"/>
              </a:ext>
            </a:extLst>
          </p:cNvPr>
          <p:cNvSpPr txBox="1"/>
          <p:nvPr/>
        </p:nvSpPr>
        <p:spPr>
          <a:xfrm>
            <a:off x="1660498" y="26714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0      2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CE0636C1-1323-41A7-A759-0A4B9CFCBC94}"/>
              </a:ext>
            </a:extLst>
          </p:cNvPr>
          <p:cNvSpPr txBox="1"/>
          <p:nvPr/>
        </p:nvSpPr>
        <p:spPr>
          <a:xfrm>
            <a:off x="1660498" y="26714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0      3 </a:t>
            </a:r>
          </a:p>
        </p:txBody>
      </p: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637BEB59-2286-4D45-99BC-74DD8F634044}"/>
              </a:ext>
            </a:extLst>
          </p:cNvPr>
          <p:cNvSpPr/>
          <p:nvPr/>
        </p:nvSpPr>
        <p:spPr>
          <a:xfrm>
            <a:off x="3741929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E803D395-0F3A-4C95-9B13-32EE8769E092}"/>
              </a:ext>
            </a:extLst>
          </p:cNvPr>
          <p:cNvSpPr/>
          <p:nvPr/>
        </p:nvSpPr>
        <p:spPr>
          <a:xfrm>
            <a:off x="4138315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A7FC773D-514B-4630-BC8F-090E0CDD929E}"/>
              </a:ext>
            </a:extLst>
          </p:cNvPr>
          <p:cNvSpPr/>
          <p:nvPr/>
        </p:nvSpPr>
        <p:spPr>
          <a:xfrm>
            <a:off x="4519315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A8BD9111-DA56-45B9-BC15-7BC073E2FF97}"/>
              </a:ext>
            </a:extLst>
          </p:cNvPr>
          <p:cNvSpPr/>
          <p:nvPr/>
        </p:nvSpPr>
        <p:spPr>
          <a:xfrm>
            <a:off x="4909811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="" xmlns:a16="http://schemas.microsoft.com/office/drawing/2014/main" id="{436CEBA4-621A-428E-A57F-75A46F74C212}"/>
              </a:ext>
            </a:extLst>
          </p:cNvPr>
          <p:cNvSpPr/>
          <p:nvPr/>
        </p:nvSpPr>
        <p:spPr>
          <a:xfrm>
            <a:off x="3741929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D98DF047-CDD5-45F7-8888-162A7C71AC70}"/>
              </a:ext>
            </a:extLst>
          </p:cNvPr>
          <p:cNvSpPr/>
          <p:nvPr/>
        </p:nvSpPr>
        <p:spPr>
          <a:xfrm>
            <a:off x="4138315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A7B2A331-E6EC-44CE-B489-0836335273C3}"/>
              </a:ext>
            </a:extLst>
          </p:cNvPr>
          <p:cNvSpPr/>
          <p:nvPr/>
        </p:nvSpPr>
        <p:spPr>
          <a:xfrm>
            <a:off x="4519315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4B589BAE-6609-454B-BAA3-E896482056CF}"/>
              </a:ext>
            </a:extLst>
          </p:cNvPr>
          <p:cNvSpPr/>
          <p:nvPr/>
        </p:nvSpPr>
        <p:spPr>
          <a:xfrm>
            <a:off x="4909811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9C315C20-1E27-4E09-B425-E784AC26D546}"/>
              </a:ext>
            </a:extLst>
          </p:cNvPr>
          <p:cNvSpPr/>
          <p:nvPr/>
        </p:nvSpPr>
        <p:spPr>
          <a:xfrm>
            <a:off x="3741929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EC85C96B-1A8E-499B-88ED-9FBE43636717}"/>
              </a:ext>
            </a:extLst>
          </p:cNvPr>
          <p:cNvSpPr/>
          <p:nvPr/>
        </p:nvSpPr>
        <p:spPr>
          <a:xfrm>
            <a:off x="4138315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CB4645AA-463D-4C3A-8A55-5B4B4AD10F45}"/>
              </a:ext>
            </a:extLst>
          </p:cNvPr>
          <p:cNvSpPr/>
          <p:nvPr/>
        </p:nvSpPr>
        <p:spPr>
          <a:xfrm>
            <a:off x="4519315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E22EE8E7-5D82-4F92-A98A-98C0589E5DD7}"/>
              </a:ext>
            </a:extLst>
          </p:cNvPr>
          <p:cNvSpPr/>
          <p:nvPr/>
        </p:nvSpPr>
        <p:spPr>
          <a:xfrm>
            <a:off x="4909811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38E667A1-53AF-4013-BBD7-45257D28AB73}"/>
              </a:ext>
            </a:extLst>
          </p:cNvPr>
          <p:cNvSpPr/>
          <p:nvPr/>
        </p:nvSpPr>
        <p:spPr>
          <a:xfrm>
            <a:off x="3741929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4D30B809-C4BC-4F96-BB00-DEA522CAFF27}"/>
              </a:ext>
            </a:extLst>
          </p:cNvPr>
          <p:cNvSpPr/>
          <p:nvPr/>
        </p:nvSpPr>
        <p:spPr>
          <a:xfrm>
            <a:off x="4138315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DD7A6A4D-1DAD-4184-9250-745AC3648A14}"/>
              </a:ext>
            </a:extLst>
          </p:cNvPr>
          <p:cNvSpPr/>
          <p:nvPr/>
        </p:nvSpPr>
        <p:spPr>
          <a:xfrm>
            <a:off x="4519315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B7A3D6C9-2C37-4BA2-8909-A7F24D95AF13}"/>
              </a:ext>
            </a:extLst>
          </p:cNvPr>
          <p:cNvSpPr/>
          <p:nvPr/>
        </p:nvSpPr>
        <p:spPr>
          <a:xfrm>
            <a:off x="4909811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4DDF2AAC-1B9B-48BA-8A83-DC9E24047E18}"/>
              </a:ext>
            </a:extLst>
          </p:cNvPr>
          <p:cNvSpPr/>
          <p:nvPr/>
        </p:nvSpPr>
        <p:spPr>
          <a:xfrm>
            <a:off x="5863168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="" xmlns:a16="http://schemas.microsoft.com/office/drawing/2014/main" id="{ABDE0525-49BF-4740-A8AF-B3C8C751E8D1}"/>
              </a:ext>
            </a:extLst>
          </p:cNvPr>
          <p:cNvSpPr/>
          <p:nvPr/>
        </p:nvSpPr>
        <p:spPr>
          <a:xfrm>
            <a:off x="6235701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0EEF9206-A485-471C-9C36-47B52CEBDC2C}"/>
              </a:ext>
            </a:extLst>
          </p:cNvPr>
          <p:cNvSpPr/>
          <p:nvPr/>
        </p:nvSpPr>
        <p:spPr>
          <a:xfrm>
            <a:off x="6604002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="" xmlns:a16="http://schemas.microsoft.com/office/drawing/2014/main" id="{FC44CA42-396A-4BC3-BA43-F00E51D90E0B}"/>
              </a:ext>
            </a:extLst>
          </p:cNvPr>
          <p:cNvSpPr/>
          <p:nvPr/>
        </p:nvSpPr>
        <p:spPr>
          <a:xfrm>
            <a:off x="7023099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="" xmlns:a16="http://schemas.microsoft.com/office/drawing/2014/main" id="{16065B1E-AA27-4B04-B4C5-7F5FE4436079}"/>
              </a:ext>
            </a:extLst>
          </p:cNvPr>
          <p:cNvSpPr/>
          <p:nvPr/>
        </p:nvSpPr>
        <p:spPr>
          <a:xfrm>
            <a:off x="5863168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="" xmlns:a16="http://schemas.microsoft.com/office/drawing/2014/main" id="{E1579ABA-16BB-4F1E-AB99-A5D86780CC68}"/>
              </a:ext>
            </a:extLst>
          </p:cNvPr>
          <p:cNvSpPr/>
          <p:nvPr/>
        </p:nvSpPr>
        <p:spPr>
          <a:xfrm>
            <a:off x="6235701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="" xmlns:a16="http://schemas.microsoft.com/office/drawing/2014/main" id="{CA030C46-3382-43AA-B1BA-10529BA24648}"/>
              </a:ext>
            </a:extLst>
          </p:cNvPr>
          <p:cNvSpPr/>
          <p:nvPr/>
        </p:nvSpPr>
        <p:spPr>
          <a:xfrm>
            <a:off x="6625166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="" xmlns:a16="http://schemas.microsoft.com/office/drawing/2014/main" id="{CCA558FD-0EC1-440F-8277-5674930548B2}"/>
              </a:ext>
            </a:extLst>
          </p:cNvPr>
          <p:cNvSpPr/>
          <p:nvPr/>
        </p:nvSpPr>
        <p:spPr>
          <a:xfrm>
            <a:off x="7023099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4F654C44-30A4-4F64-A098-7533879D32AF}"/>
              </a:ext>
            </a:extLst>
          </p:cNvPr>
          <p:cNvSpPr/>
          <p:nvPr/>
        </p:nvSpPr>
        <p:spPr>
          <a:xfrm>
            <a:off x="5863168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1292C1BB-A2CB-411D-A7C3-C990077212FB}"/>
              </a:ext>
            </a:extLst>
          </p:cNvPr>
          <p:cNvSpPr/>
          <p:nvPr/>
        </p:nvSpPr>
        <p:spPr>
          <a:xfrm>
            <a:off x="6235701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5206C248-EAD4-4B94-923E-6A2397641347}"/>
              </a:ext>
            </a:extLst>
          </p:cNvPr>
          <p:cNvSpPr/>
          <p:nvPr/>
        </p:nvSpPr>
        <p:spPr>
          <a:xfrm>
            <a:off x="6625166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="" xmlns:a16="http://schemas.microsoft.com/office/drawing/2014/main" id="{4667822F-6B4E-4DD2-A202-11749D7D687F}"/>
              </a:ext>
            </a:extLst>
          </p:cNvPr>
          <p:cNvSpPr/>
          <p:nvPr/>
        </p:nvSpPr>
        <p:spPr>
          <a:xfrm>
            <a:off x="7023099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="" xmlns:a16="http://schemas.microsoft.com/office/drawing/2014/main" id="{62045977-EE50-45EB-AC91-3895CBF86554}"/>
              </a:ext>
            </a:extLst>
          </p:cNvPr>
          <p:cNvSpPr/>
          <p:nvPr/>
        </p:nvSpPr>
        <p:spPr>
          <a:xfrm>
            <a:off x="5863168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="" xmlns:a16="http://schemas.microsoft.com/office/drawing/2014/main" id="{21CE6457-5B1D-4BF2-9202-812D727A7F8F}"/>
              </a:ext>
            </a:extLst>
          </p:cNvPr>
          <p:cNvSpPr/>
          <p:nvPr/>
        </p:nvSpPr>
        <p:spPr>
          <a:xfrm>
            <a:off x="6235701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7CB38285-E156-4F71-8F41-F1D7B0448FD2}"/>
              </a:ext>
            </a:extLst>
          </p:cNvPr>
          <p:cNvSpPr/>
          <p:nvPr/>
        </p:nvSpPr>
        <p:spPr>
          <a:xfrm>
            <a:off x="6625166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221CF839-98FB-47F4-BBEE-C102820E8CA7}"/>
              </a:ext>
            </a:extLst>
          </p:cNvPr>
          <p:cNvSpPr/>
          <p:nvPr/>
        </p:nvSpPr>
        <p:spPr>
          <a:xfrm>
            <a:off x="7023099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" grpId="0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5" grpId="0"/>
      <p:bldP spid="35" grpId="1"/>
      <p:bldP spid="36" grpId="0"/>
      <p:bldP spid="36" grpId="1"/>
      <p:bldP spid="37" grpId="0"/>
      <p:bldP spid="37" grpId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0" y="5334000"/>
            <a:ext cx="1143000" cy="4572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5B475F7-26CC-4EA1-A06A-0792F961D613}"/>
              </a:ext>
            </a:extLst>
          </p:cNvPr>
          <p:cNvSpPr txBox="1"/>
          <p:nvPr/>
        </p:nvSpPr>
        <p:spPr>
          <a:xfrm>
            <a:off x="1650999" y="2743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1      0 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1785C55C-5166-42CD-8A1B-2F1F466531D0}"/>
              </a:ext>
            </a:extLst>
          </p:cNvPr>
          <p:cNvSpPr/>
          <p:nvPr/>
        </p:nvSpPr>
        <p:spPr>
          <a:xfrm>
            <a:off x="1761067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1EA234F8-C925-4A83-80D1-DBB2B9CCFC79}"/>
              </a:ext>
            </a:extLst>
          </p:cNvPr>
          <p:cNvSpPr/>
          <p:nvPr/>
        </p:nvSpPr>
        <p:spPr>
          <a:xfrm>
            <a:off x="2133600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3EB9B940-E7D7-4EA7-BB23-38460DD81594}"/>
              </a:ext>
            </a:extLst>
          </p:cNvPr>
          <p:cNvSpPr/>
          <p:nvPr/>
        </p:nvSpPr>
        <p:spPr>
          <a:xfrm>
            <a:off x="2514600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ABA64622-62AF-4C74-A05D-4DC6ED55E0B7}"/>
              </a:ext>
            </a:extLst>
          </p:cNvPr>
          <p:cNvSpPr/>
          <p:nvPr/>
        </p:nvSpPr>
        <p:spPr>
          <a:xfrm>
            <a:off x="2920998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18AB248-05B1-4159-A729-903D6865D6C4}"/>
              </a:ext>
            </a:extLst>
          </p:cNvPr>
          <p:cNvSpPr txBox="1"/>
          <p:nvPr/>
        </p:nvSpPr>
        <p:spPr>
          <a:xfrm>
            <a:off x="1650999" y="2743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1      1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F16D8168-7841-4B38-BBC7-A379C06D9882}"/>
              </a:ext>
            </a:extLst>
          </p:cNvPr>
          <p:cNvSpPr txBox="1"/>
          <p:nvPr/>
        </p:nvSpPr>
        <p:spPr>
          <a:xfrm>
            <a:off x="1650999" y="2743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1      2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CE0636C1-1323-41A7-A759-0A4B9CFCBC94}"/>
              </a:ext>
            </a:extLst>
          </p:cNvPr>
          <p:cNvSpPr txBox="1"/>
          <p:nvPr/>
        </p:nvSpPr>
        <p:spPr>
          <a:xfrm>
            <a:off x="1650999" y="2743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1      3 </a:t>
            </a:r>
          </a:p>
        </p:txBody>
      </p: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637BEB59-2286-4D45-99BC-74DD8F634044}"/>
              </a:ext>
            </a:extLst>
          </p:cNvPr>
          <p:cNvSpPr/>
          <p:nvPr/>
        </p:nvSpPr>
        <p:spPr>
          <a:xfrm>
            <a:off x="3741929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E803D395-0F3A-4C95-9B13-32EE8769E092}"/>
              </a:ext>
            </a:extLst>
          </p:cNvPr>
          <p:cNvSpPr/>
          <p:nvPr/>
        </p:nvSpPr>
        <p:spPr>
          <a:xfrm>
            <a:off x="4138315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A7FC773D-514B-4630-BC8F-090E0CDD929E}"/>
              </a:ext>
            </a:extLst>
          </p:cNvPr>
          <p:cNvSpPr/>
          <p:nvPr/>
        </p:nvSpPr>
        <p:spPr>
          <a:xfrm>
            <a:off x="4519315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A8BD9111-DA56-45B9-BC15-7BC073E2FF97}"/>
              </a:ext>
            </a:extLst>
          </p:cNvPr>
          <p:cNvSpPr/>
          <p:nvPr/>
        </p:nvSpPr>
        <p:spPr>
          <a:xfrm>
            <a:off x="4909811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="" xmlns:a16="http://schemas.microsoft.com/office/drawing/2014/main" id="{436CEBA4-621A-428E-A57F-75A46F74C212}"/>
              </a:ext>
            </a:extLst>
          </p:cNvPr>
          <p:cNvSpPr/>
          <p:nvPr/>
        </p:nvSpPr>
        <p:spPr>
          <a:xfrm>
            <a:off x="3741929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D98DF047-CDD5-45F7-8888-162A7C71AC70}"/>
              </a:ext>
            </a:extLst>
          </p:cNvPr>
          <p:cNvSpPr/>
          <p:nvPr/>
        </p:nvSpPr>
        <p:spPr>
          <a:xfrm>
            <a:off x="4138315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A7B2A331-E6EC-44CE-B489-0836335273C3}"/>
              </a:ext>
            </a:extLst>
          </p:cNvPr>
          <p:cNvSpPr/>
          <p:nvPr/>
        </p:nvSpPr>
        <p:spPr>
          <a:xfrm>
            <a:off x="4519315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4B589BAE-6609-454B-BAA3-E896482056CF}"/>
              </a:ext>
            </a:extLst>
          </p:cNvPr>
          <p:cNvSpPr/>
          <p:nvPr/>
        </p:nvSpPr>
        <p:spPr>
          <a:xfrm>
            <a:off x="4909811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9C315C20-1E27-4E09-B425-E784AC26D546}"/>
              </a:ext>
            </a:extLst>
          </p:cNvPr>
          <p:cNvSpPr/>
          <p:nvPr/>
        </p:nvSpPr>
        <p:spPr>
          <a:xfrm>
            <a:off x="3741929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EC85C96B-1A8E-499B-88ED-9FBE43636717}"/>
              </a:ext>
            </a:extLst>
          </p:cNvPr>
          <p:cNvSpPr/>
          <p:nvPr/>
        </p:nvSpPr>
        <p:spPr>
          <a:xfrm>
            <a:off x="4138315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CB4645AA-463D-4C3A-8A55-5B4B4AD10F45}"/>
              </a:ext>
            </a:extLst>
          </p:cNvPr>
          <p:cNvSpPr/>
          <p:nvPr/>
        </p:nvSpPr>
        <p:spPr>
          <a:xfrm>
            <a:off x="4519315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E22EE8E7-5D82-4F92-A98A-98C0589E5DD7}"/>
              </a:ext>
            </a:extLst>
          </p:cNvPr>
          <p:cNvSpPr/>
          <p:nvPr/>
        </p:nvSpPr>
        <p:spPr>
          <a:xfrm>
            <a:off x="4909811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38E667A1-53AF-4013-BBD7-45257D28AB73}"/>
              </a:ext>
            </a:extLst>
          </p:cNvPr>
          <p:cNvSpPr/>
          <p:nvPr/>
        </p:nvSpPr>
        <p:spPr>
          <a:xfrm>
            <a:off x="3741929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4D30B809-C4BC-4F96-BB00-DEA522CAFF27}"/>
              </a:ext>
            </a:extLst>
          </p:cNvPr>
          <p:cNvSpPr/>
          <p:nvPr/>
        </p:nvSpPr>
        <p:spPr>
          <a:xfrm>
            <a:off x="4138315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DD7A6A4D-1DAD-4184-9250-745AC3648A14}"/>
              </a:ext>
            </a:extLst>
          </p:cNvPr>
          <p:cNvSpPr/>
          <p:nvPr/>
        </p:nvSpPr>
        <p:spPr>
          <a:xfrm>
            <a:off x="4519315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B7A3D6C9-2C37-4BA2-8909-A7F24D95AF13}"/>
              </a:ext>
            </a:extLst>
          </p:cNvPr>
          <p:cNvSpPr/>
          <p:nvPr/>
        </p:nvSpPr>
        <p:spPr>
          <a:xfrm>
            <a:off x="4909811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4DDF2AAC-1B9B-48BA-8A83-DC9E24047E18}"/>
              </a:ext>
            </a:extLst>
          </p:cNvPr>
          <p:cNvSpPr/>
          <p:nvPr/>
        </p:nvSpPr>
        <p:spPr>
          <a:xfrm>
            <a:off x="5863168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="" xmlns:a16="http://schemas.microsoft.com/office/drawing/2014/main" id="{ABDE0525-49BF-4740-A8AF-B3C8C751E8D1}"/>
              </a:ext>
            </a:extLst>
          </p:cNvPr>
          <p:cNvSpPr/>
          <p:nvPr/>
        </p:nvSpPr>
        <p:spPr>
          <a:xfrm>
            <a:off x="6235701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0EEF9206-A485-471C-9C36-47B52CEBDC2C}"/>
              </a:ext>
            </a:extLst>
          </p:cNvPr>
          <p:cNvSpPr/>
          <p:nvPr/>
        </p:nvSpPr>
        <p:spPr>
          <a:xfrm>
            <a:off x="6604002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="" xmlns:a16="http://schemas.microsoft.com/office/drawing/2014/main" id="{FC44CA42-396A-4BC3-BA43-F00E51D90E0B}"/>
              </a:ext>
            </a:extLst>
          </p:cNvPr>
          <p:cNvSpPr/>
          <p:nvPr/>
        </p:nvSpPr>
        <p:spPr>
          <a:xfrm>
            <a:off x="7023099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="" xmlns:a16="http://schemas.microsoft.com/office/drawing/2014/main" id="{16065B1E-AA27-4B04-B4C5-7F5FE4436079}"/>
              </a:ext>
            </a:extLst>
          </p:cNvPr>
          <p:cNvSpPr/>
          <p:nvPr/>
        </p:nvSpPr>
        <p:spPr>
          <a:xfrm>
            <a:off x="5863168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="" xmlns:a16="http://schemas.microsoft.com/office/drawing/2014/main" id="{E1579ABA-16BB-4F1E-AB99-A5D86780CC68}"/>
              </a:ext>
            </a:extLst>
          </p:cNvPr>
          <p:cNvSpPr/>
          <p:nvPr/>
        </p:nvSpPr>
        <p:spPr>
          <a:xfrm>
            <a:off x="6235701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="" xmlns:a16="http://schemas.microsoft.com/office/drawing/2014/main" id="{CA030C46-3382-43AA-B1BA-10529BA24648}"/>
              </a:ext>
            </a:extLst>
          </p:cNvPr>
          <p:cNvSpPr/>
          <p:nvPr/>
        </p:nvSpPr>
        <p:spPr>
          <a:xfrm>
            <a:off x="6625166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="" xmlns:a16="http://schemas.microsoft.com/office/drawing/2014/main" id="{CCA558FD-0EC1-440F-8277-5674930548B2}"/>
              </a:ext>
            </a:extLst>
          </p:cNvPr>
          <p:cNvSpPr/>
          <p:nvPr/>
        </p:nvSpPr>
        <p:spPr>
          <a:xfrm>
            <a:off x="7023099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4F654C44-30A4-4F64-A098-7533879D32AF}"/>
              </a:ext>
            </a:extLst>
          </p:cNvPr>
          <p:cNvSpPr/>
          <p:nvPr/>
        </p:nvSpPr>
        <p:spPr>
          <a:xfrm>
            <a:off x="5863168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1292C1BB-A2CB-411D-A7C3-C990077212FB}"/>
              </a:ext>
            </a:extLst>
          </p:cNvPr>
          <p:cNvSpPr/>
          <p:nvPr/>
        </p:nvSpPr>
        <p:spPr>
          <a:xfrm>
            <a:off x="6235701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5206C248-EAD4-4B94-923E-6A2397641347}"/>
              </a:ext>
            </a:extLst>
          </p:cNvPr>
          <p:cNvSpPr/>
          <p:nvPr/>
        </p:nvSpPr>
        <p:spPr>
          <a:xfrm>
            <a:off x="6625166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="" xmlns:a16="http://schemas.microsoft.com/office/drawing/2014/main" id="{4667822F-6B4E-4DD2-A202-11749D7D687F}"/>
              </a:ext>
            </a:extLst>
          </p:cNvPr>
          <p:cNvSpPr/>
          <p:nvPr/>
        </p:nvSpPr>
        <p:spPr>
          <a:xfrm>
            <a:off x="7023099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="" xmlns:a16="http://schemas.microsoft.com/office/drawing/2014/main" id="{62045977-EE50-45EB-AC91-3895CBF86554}"/>
              </a:ext>
            </a:extLst>
          </p:cNvPr>
          <p:cNvSpPr/>
          <p:nvPr/>
        </p:nvSpPr>
        <p:spPr>
          <a:xfrm>
            <a:off x="5863168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="" xmlns:a16="http://schemas.microsoft.com/office/drawing/2014/main" id="{21CE6457-5B1D-4BF2-9202-812D727A7F8F}"/>
              </a:ext>
            </a:extLst>
          </p:cNvPr>
          <p:cNvSpPr/>
          <p:nvPr/>
        </p:nvSpPr>
        <p:spPr>
          <a:xfrm>
            <a:off x="6235701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7CB38285-E156-4F71-8F41-F1D7B0448FD2}"/>
              </a:ext>
            </a:extLst>
          </p:cNvPr>
          <p:cNvSpPr/>
          <p:nvPr/>
        </p:nvSpPr>
        <p:spPr>
          <a:xfrm>
            <a:off x="6625166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221CF839-98FB-47F4-BBEE-C102820E8CA7}"/>
              </a:ext>
            </a:extLst>
          </p:cNvPr>
          <p:cNvSpPr/>
          <p:nvPr/>
        </p:nvSpPr>
        <p:spPr>
          <a:xfrm>
            <a:off x="7023099" y="914400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6352F7E6-FA65-4463-B5B7-8F2FEC7465C4}"/>
              </a:ext>
            </a:extLst>
          </p:cNvPr>
          <p:cNvSpPr txBox="1"/>
          <p:nvPr/>
        </p:nvSpPr>
        <p:spPr>
          <a:xfrm>
            <a:off x="3657600" y="2362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706EB554-7208-469B-B684-6D66C76017E2}"/>
              </a:ext>
            </a:extLst>
          </p:cNvPr>
          <p:cNvSpPr txBox="1"/>
          <p:nvPr/>
        </p:nvSpPr>
        <p:spPr>
          <a:xfrm>
            <a:off x="16764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     k </a:t>
            </a:r>
          </a:p>
        </p:txBody>
      </p:sp>
    </p:spTree>
    <p:extLst>
      <p:ext uri="{BB962C8B-B14F-4D97-AF65-F5344CB8AC3E}">
        <p14:creationId xmlns:p14="http://schemas.microsoft.com/office/powerpoint/2010/main" val="208240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" grpId="0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5" grpId="0"/>
      <p:bldP spid="35" grpId="1"/>
      <p:bldP spid="36" grpId="0"/>
      <p:bldP spid="36" grpId="1"/>
      <p:bldP spid="37" grpId="0"/>
      <p:bldP spid="37" grpId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dirty="0"/>
              <a:t>Goals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077200" cy="5105400"/>
          </a:xfrm>
        </p:spPr>
        <p:txBody>
          <a:bodyPr/>
          <a:lstStyle/>
          <a:p>
            <a:r>
              <a:rPr lang="en-US" altLang="en-US" dirty="0"/>
              <a:t>Primary goals:</a:t>
            </a:r>
          </a:p>
          <a:p>
            <a:pPr lvl="1"/>
            <a:r>
              <a:rPr lang="en-US" altLang="en-US" dirty="0"/>
              <a:t>Understand block-matrix algorithms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0" y="5334000"/>
            <a:ext cx="1143000" cy="4572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5B475F7-26CC-4EA1-A06A-0792F961D613}"/>
              </a:ext>
            </a:extLst>
          </p:cNvPr>
          <p:cNvSpPr txBox="1"/>
          <p:nvPr/>
        </p:nvSpPr>
        <p:spPr>
          <a:xfrm>
            <a:off x="1676400" y="2743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2      0 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1785C55C-5166-42CD-8A1B-2F1F466531D0}"/>
              </a:ext>
            </a:extLst>
          </p:cNvPr>
          <p:cNvSpPr/>
          <p:nvPr/>
        </p:nvSpPr>
        <p:spPr>
          <a:xfrm>
            <a:off x="1761067" y="1255645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1EA234F8-C925-4A83-80D1-DBB2B9CCFC79}"/>
              </a:ext>
            </a:extLst>
          </p:cNvPr>
          <p:cNvSpPr/>
          <p:nvPr/>
        </p:nvSpPr>
        <p:spPr>
          <a:xfrm>
            <a:off x="2133600" y="1255645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3EB9B940-E7D7-4EA7-BB23-38460DD81594}"/>
              </a:ext>
            </a:extLst>
          </p:cNvPr>
          <p:cNvSpPr/>
          <p:nvPr/>
        </p:nvSpPr>
        <p:spPr>
          <a:xfrm>
            <a:off x="2514600" y="1255645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ABA64622-62AF-4C74-A05D-4DC6ED55E0B7}"/>
              </a:ext>
            </a:extLst>
          </p:cNvPr>
          <p:cNvSpPr/>
          <p:nvPr/>
        </p:nvSpPr>
        <p:spPr>
          <a:xfrm>
            <a:off x="2920998" y="1255645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18AB248-05B1-4159-A729-903D6865D6C4}"/>
              </a:ext>
            </a:extLst>
          </p:cNvPr>
          <p:cNvSpPr txBox="1"/>
          <p:nvPr/>
        </p:nvSpPr>
        <p:spPr>
          <a:xfrm>
            <a:off x="1676400" y="2743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2      1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F16D8168-7841-4B38-BBC7-A379C06D9882}"/>
              </a:ext>
            </a:extLst>
          </p:cNvPr>
          <p:cNvSpPr txBox="1"/>
          <p:nvPr/>
        </p:nvSpPr>
        <p:spPr>
          <a:xfrm>
            <a:off x="1676400" y="2743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2      2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CE0636C1-1323-41A7-A759-0A4B9CFCBC94}"/>
              </a:ext>
            </a:extLst>
          </p:cNvPr>
          <p:cNvSpPr txBox="1"/>
          <p:nvPr/>
        </p:nvSpPr>
        <p:spPr>
          <a:xfrm>
            <a:off x="1676400" y="2743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2      3 </a:t>
            </a:r>
          </a:p>
        </p:txBody>
      </p: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637BEB59-2286-4D45-99BC-74DD8F634044}"/>
              </a:ext>
            </a:extLst>
          </p:cNvPr>
          <p:cNvSpPr/>
          <p:nvPr/>
        </p:nvSpPr>
        <p:spPr>
          <a:xfrm>
            <a:off x="3741929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E803D395-0F3A-4C95-9B13-32EE8769E092}"/>
              </a:ext>
            </a:extLst>
          </p:cNvPr>
          <p:cNvSpPr/>
          <p:nvPr/>
        </p:nvSpPr>
        <p:spPr>
          <a:xfrm>
            <a:off x="4138315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A7FC773D-514B-4630-BC8F-090E0CDD929E}"/>
              </a:ext>
            </a:extLst>
          </p:cNvPr>
          <p:cNvSpPr/>
          <p:nvPr/>
        </p:nvSpPr>
        <p:spPr>
          <a:xfrm>
            <a:off x="4519315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A8BD9111-DA56-45B9-BC15-7BC073E2FF97}"/>
              </a:ext>
            </a:extLst>
          </p:cNvPr>
          <p:cNvSpPr/>
          <p:nvPr/>
        </p:nvSpPr>
        <p:spPr>
          <a:xfrm>
            <a:off x="4909811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="" xmlns:a16="http://schemas.microsoft.com/office/drawing/2014/main" id="{436CEBA4-621A-428E-A57F-75A46F74C212}"/>
              </a:ext>
            </a:extLst>
          </p:cNvPr>
          <p:cNvSpPr/>
          <p:nvPr/>
        </p:nvSpPr>
        <p:spPr>
          <a:xfrm>
            <a:off x="3741929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D98DF047-CDD5-45F7-8888-162A7C71AC70}"/>
              </a:ext>
            </a:extLst>
          </p:cNvPr>
          <p:cNvSpPr/>
          <p:nvPr/>
        </p:nvSpPr>
        <p:spPr>
          <a:xfrm>
            <a:off x="4138315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A7B2A331-E6EC-44CE-B489-0836335273C3}"/>
              </a:ext>
            </a:extLst>
          </p:cNvPr>
          <p:cNvSpPr/>
          <p:nvPr/>
        </p:nvSpPr>
        <p:spPr>
          <a:xfrm>
            <a:off x="4519315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4B589BAE-6609-454B-BAA3-E896482056CF}"/>
              </a:ext>
            </a:extLst>
          </p:cNvPr>
          <p:cNvSpPr/>
          <p:nvPr/>
        </p:nvSpPr>
        <p:spPr>
          <a:xfrm>
            <a:off x="4909811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9C315C20-1E27-4E09-B425-E784AC26D546}"/>
              </a:ext>
            </a:extLst>
          </p:cNvPr>
          <p:cNvSpPr/>
          <p:nvPr/>
        </p:nvSpPr>
        <p:spPr>
          <a:xfrm>
            <a:off x="3741929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EC85C96B-1A8E-499B-88ED-9FBE43636717}"/>
              </a:ext>
            </a:extLst>
          </p:cNvPr>
          <p:cNvSpPr/>
          <p:nvPr/>
        </p:nvSpPr>
        <p:spPr>
          <a:xfrm>
            <a:off x="4138315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CB4645AA-463D-4C3A-8A55-5B4B4AD10F45}"/>
              </a:ext>
            </a:extLst>
          </p:cNvPr>
          <p:cNvSpPr/>
          <p:nvPr/>
        </p:nvSpPr>
        <p:spPr>
          <a:xfrm>
            <a:off x="4519315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E22EE8E7-5D82-4F92-A98A-98C0589E5DD7}"/>
              </a:ext>
            </a:extLst>
          </p:cNvPr>
          <p:cNvSpPr/>
          <p:nvPr/>
        </p:nvSpPr>
        <p:spPr>
          <a:xfrm>
            <a:off x="4909811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38E667A1-53AF-4013-BBD7-45257D28AB73}"/>
              </a:ext>
            </a:extLst>
          </p:cNvPr>
          <p:cNvSpPr/>
          <p:nvPr/>
        </p:nvSpPr>
        <p:spPr>
          <a:xfrm>
            <a:off x="3741929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4D30B809-C4BC-4F96-BB00-DEA522CAFF27}"/>
              </a:ext>
            </a:extLst>
          </p:cNvPr>
          <p:cNvSpPr/>
          <p:nvPr/>
        </p:nvSpPr>
        <p:spPr>
          <a:xfrm>
            <a:off x="4138315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DD7A6A4D-1DAD-4184-9250-745AC3648A14}"/>
              </a:ext>
            </a:extLst>
          </p:cNvPr>
          <p:cNvSpPr/>
          <p:nvPr/>
        </p:nvSpPr>
        <p:spPr>
          <a:xfrm>
            <a:off x="4519315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B7A3D6C9-2C37-4BA2-8909-A7F24D95AF13}"/>
              </a:ext>
            </a:extLst>
          </p:cNvPr>
          <p:cNvSpPr/>
          <p:nvPr/>
        </p:nvSpPr>
        <p:spPr>
          <a:xfrm>
            <a:off x="4909811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4DDF2AAC-1B9B-48BA-8A83-DC9E24047E18}"/>
              </a:ext>
            </a:extLst>
          </p:cNvPr>
          <p:cNvSpPr/>
          <p:nvPr/>
        </p:nvSpPr>
        <p:spPr>
          <a:xfrm>
            <a:off x="5863168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="" xmlns:a16="http://schemas.microsoft.com/office/drawing/2014/main" id="{ABDE0525-49BF-4740-A8AF-B3C8C751E8D1}"/>
              </a:ext>
            </a:extLst>
          </p:cNvPr>
          <p:cNvSpPr/>
          <p:nvPr/>
        </p:nvSpPr>
        <p:spPr>
          <a:xfrm>
            <a:off x="6235701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0EEF9206-A485-471C-9C36-47B52CEBDC2C}"/>
              </a:ext>
            </a:extLst>
          </p:cNvPr>
          <p:cNvSpPr/>
          <p:nvPr/>
        </p:nvSpPr>
        <p:spPr>
          <a:xfrm>
            <a:off x="6604002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="" xmlns:a16="http://schemas.microsoft.com/office/drawing/2014/main" id="{FC44CA42-396A-4BC3-BA43-F00E51D90E0B}"/>
              </a:ext>
            </a:extLst>
          </p:cNvPr>
          <p:cNvSpPr/>
          <p:nvPr/>
        </p:nvSpPr>
        <p:spPr>
          <a:xfrm>
            <a:off x="7023099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="" xmlns:a16="http://schemas.microsoft.com/office/drawing/2014/main" id="{16065B1E-AA27-4B04-B4C5-7F5FE4436079}"/>
              </a:ext>
            </a:extLst>
          </p:cNvPr>
          <p:cNvSpPr/>
          <p:nvPr/>
        </p:nvSpPr>
        <p:spPr>
          <a:xfrm>
            <a:off x="5863168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="" xmlns:a16="http://schemas.microsoft.com/office/drawing/2014/main" id="{E1579ABA-16BB-4F1E-AB99-A5D86780CC68}"/>
              </a:ext>
            </a:extLst>
          </p:cNvPr>
          <p:cNvSpPr/>
          <p:nvPr/>
        </p:nvSpPr>
        <p:spPr>
          <a:xfrm>
            <a:off x="6235701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="" xmlns:a16="http://schemas.microsoft.com/office/drawing/2014/main" id="{CA030C46-3382-43AA-B1BA-10529BA24648}"/>
              </a:ext>
            </a:extLst>
          </p:cNvPr>
          <p:cNvSpPr/>
          <p:nvPr/>
        </p:nvSpPr>
        <p:spPr>
          <a:xfrm>
            <a:off x="6625166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="" xmlns:a16="http://schemas.microsoft.com/office/drawing/2014/main" id="{CCA558FD-0EC1-440F-8277-5674930548B2}"/>
              </a:ext>
            </a:extLst>
          </p:cNvPr>
          <p:cNvSpPr/>
          <p:nvPr/>
        </p:nvSpPr>
        <p:spPr>
          <a:xfrm>
            <a:off x="7023099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4F654C44-30A4-4F64-A098-7533879D32AF}"/>
              </a:ext>
            </a:extLst>
          </p:cNvPr>
          <p:cNvSpPr/>
          <p:nvPr/>
        </p:nvSpPr>
        <p:spPr>
          <a:xfrm>
            <a:off x="5863168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1292C1BB-A2CB-411D-A7C3-C990077212FB}"/>
              </a:ext>
            </a:extLst>
          </p:cNvPr>
          <p:cNvSpPr/>
          <p:nvPr/>
        </p:nvSpPr>
        <p:spPr>
          <a:xfrm>
            <a:off x="6235701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5206C248-EAD4-4B94-923E-6A2397641347}"/>
              </a:ext>
            </a:extLst>
          </p:cNvPr>
          <p:cNvSpPr/>
          <p:nvPr/>
        </p:nvSpPr>
        <p:spPr>
          <a:xfrm>
            <a:off x="6625166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="" xmlns:a16="http://schemas.microsoft.com/office/drawing/2014/main" id="{4667822F-6B4E-4DD2-A202-11749D7D687F}"/>
              </a:ext>
            </a:extLst>
          </p:cNvPr>
          <p:cNvSpPr/>
          <p:nvPr/>
        </p:nvSpPr>
        <p:spPr>
          <a:xfrm>
            <a:off x="7023099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="" xmlns:a16="http://schemas.microsoft.com/office/drawing/2014/main" id="{62045977-EE50-45EB-AC91-3895CBF86554}"/>
              </a:ext>
            </a:extLst>
          </p:cNvPr>
          <p:cNvSpPr/>
          <p:nvPr/>
        </p:nvSpPr>
        <p:spPr>
          <a:xfrm>
            <a:off x="5863168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="" xmlns:a16="http://schemas.microsoft.com/office/drawing/2014/main" id="{21CE6457-5B1D-4BF2-9202-812D727A7F8F}"/>
              </a:ext>
            </a:extLst>
          </p:cNvPr>
          <p:cNvSpPr/>
          <p:nvPr/>
        </p:nvSpPr>
        <p:spPr>
          <a:xfrm>
            <a:off x="6235701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7CB38285-E156-4F71-8F41-F1D7B0448FD2}"/>
              </a:ext>
            </a:extLst>
          </p:cNvPr>
          <p:cNvSpPr/>
          <p:nvPr/>
        </p:nvSpPr>
        <p:spPr>
          <a:xfrm>
            <a:off x="6625166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221CF839-98FB-47F4-BBEE-C102820E8CA7}"/>
              </a:ext>
            </a:extLst>
          </p:cNvPr>
          <p:cNvSpPr/>
          <p:nvPr/>
        </p:nvSpPr>
        <p:spPr>
          <a:xfrm>
            <a:off x="7023099" y="12430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1676CDFD-73A6-454F-9D89-642030C9B7E6}"/>
              </a:ext>
            </a:extLst>
          </p:cNvPr>
          <p:cNvSpPr txBox="1"/>
          <p:nvPr/>
        </p:nvSpPr>
        <p:spPr>
          <a:xfrm>
            <a:off x="3657600" y="2362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F4618D34-3FE2-49C0-B8D6-E0FDA0A8260B}"/>
              </a:ext>
            </a:extLst>
          </p:cNvPr>
          <p:cNvSpPr txBox="1"/>
          <p:nvPr/>
        </p:nvSpPr>
        <p:spPr>
          <a:xfrm>
            <a:off x="16764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     k </a:t>
            </a:r>
          </a:p>
        </p:txBody>
      </p:sp>
    </p:spTree>
    <p:extLst>
      <p:ext uri="{BB962C8B-B14F-4D97-AF65-F5344CB8AC3E}">
        <p14:creationId xmlns:p14="http://schemas.microsoft.com/office/powerpoint/2010/main" val="316555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" grpId="0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5" grpId="0"/>
      <p:bldP spid="35" grpId="1"/>
      <p:bldP spid="36" grpId="0"/>
      <p:bldP spid="36" grpId="1"/>
      <p:bldP spid="37" grpId="0"/>
      <p:bldP spid="37" grpId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0" y="5334000"/>
            <a:ext cx="1143000" cy="4572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5B475F7-26CC-4EA1-A06A-0792F961D613}"/>
              </a:ext>
            </a:extLst>
          </p:cNvPr>
          <p:cNvSpPr txBox="1"/>
          <p:nvPr/>
        </p:nvSpPr>
        <p:spPr>
          <a:xfrm>
            <a:off x="1659466" y="272626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3      0 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1785C55C-5166-42CD-8A1B-2F1F466531D0}"/>
              </a:ext>
            </a:extLst>
          </p:cNvPr>
          <p:cNvSpPr/>
          <p:nvPr/>
        </p:nvSpPr>
        <p:spPr>
          <a:xfrm>
            <a:off x="1761067" y="15478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1EA234F8-C925-4A83-80D1-DBB2B9CCFC79}"/>
              </a:ext>
            </a:extLst>
          </p:cNvPr>
          <p:cNvSpPr/>
          <p:nvPr/>
        </p:nvSpPr>
        <p:spPr>
          <a:xfrm>
            <a:off x="2133600" y="15478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3EB9B940-E7D7-4EA7-BB23-38460DD81594}"/>
              </a:ext>
            </a:extLst>
          </p:cNvPr>
          <p:cNvSpPr/>
          <p:nvPr/>
        </p:nvSpPr>
        <p:spPr>
          <a:xfrm>
            <a:off x="2514600" y="15478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ABA64622-62AF-4C74-A05D-4DC6ED55E0B7}"/>
              </a:ext>
            </a:extLst>
          </p:cNvPr>
          <p:cNvSpPr/>
          <p:nvPr/>
        </p:nvSpPr>
        <p:spPr>
          <a:xfrm>
            <a:off x="2920998" y="1547853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18AB248-05B1-4159-A729-903D6865D6C4}"/>
              </a:ext>
            </a:extLst>
          </p:cNvPr>
          <p:cNvSpPr txBox="1"/>
          <p:nvPr/>
        </p:nvSpPr>
        <p:spPr>
          <a:xfrm>
            <a:off x="1659466" y="272626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3      1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F16D8168-7841-4B38-BBC7-A379C06D9882}"/>
              </a:ext>
            </a:extLst>
          </p:cNvPr>
          <p:cNvSpPr txBox="1"/>
          <p:nvPr/>
        </p:nvSpPr>
        <p:spPr>
          <a:xfrm>
            <a:off x="1659466" y="272626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3      2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CE0636C1-1323-41A7-A759-0A4B9CFCBC94}"/>
              </a:ext>
            </a:extLst>
          </p:cNvPr>
          <p:cNvSpPr txBox="1"/>
          <p:nvPr/>
        </p:nvSpPr>
        <p:spPr>
          <a:xfrm>
            <a:off x="1659466" y="272626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3      3 </a:t>
            </a:r>
          </a:p>
        </p:txBody>
      </p: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637BEB59-2286-4D45-99BC-74DD8F634044}"/>
              </a:ext>
            </a:extLst>
          </p:cNvPr>
          <p:cNvSpPr/>
          <p:nvPr/>
        </p:nvSpPr>
        <p:spPr>
          <a:xfrm>
            <a:off x="3741929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E803D395-0F3A-4C95-9B13-32EE8769E092}"/>
              </a:ext>
            </a:extLst>
          </p:cNvPr>
          <p:cNvSpPr/>
          <p:nvPr/>
        </p:nvSpPr>
        <p:spPr>
          <a:xfrm>
            <a:off x="4138315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A7FC773D-514B-4630-BC8F-090E0CDD929E}"/>
              </a:ext>
            </a:extLst>
          </p:cNvPr>
          <p:cNvSpPr/>
          <p:nvPr/>
        </p:nvSpPr>
        <p:spPr>
          <a:xfrm>
            <a:off x="4519315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A8BD9111-DA56-45B9-BC15-7BC073E2FF97}"/>
              </a:ext>
            </a:extLst>
          </p:cNvPr>
          <p:cNvSpPr/>
          <p:nvPr/>
        </p:nvSpPr>
        <p:spPr>
          <a:xfrm>
            <a:off x="4909811" y="649816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="" xmlns:a16="http://schemas.microsoft.com/office/drawing/2014/main" id="{436CEBA4-621A-428E-A57F-75A46F74C212}"/>
              </a:ext>
            </a:extLst>
          </p:cNvPr>
          <p:cNvSpPr/>
          <p:nvPr/>
        </p:nvSpPr>
        <p:spPr>
          <a:xfrm>
            <a:off x="3741929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D98DF047-CDD5-45F7-8888-162A7C71AC70}"/>
              </a:ext>
            </a:extLst>
          </p:cNvPr>
          <p:cNvSpPr/>
          <p:nvPr/>
        </p:nvSpPr>
        <p:spPr>
          <a:xfrm>
            <a:off x="4138315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A7B2A331-E6EC-44CE-B489-0836335273C3}"/>
              </a:ext>
            </a:extLst>
          </p:cNvPr>
          <p:cNvSpPr/>
          <p:nvPr/>
        </p:nvSpPr>
        <p:spPr>
          <a:xfrm>
            <a:off x="4519315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4B589BAE-6609-454B-BAA3-E896482056CF}"/>
              </a:ext>
            </a:extLst>
          </p:cNvPr>
          <p:cNvSpPr/>
          <p:nvPr/>
        </p:nvSpPr>
        <p:spPr>
          <a:xfrm>
            <a:off x="4909811" y="9303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9C315C20-1E27-4E09-B425-E784AC26D546}"/>
              </a:ext>
            </a:extLst>
          </p:cNvPr>
          <p:cNvSpPr/>
          <p:nvPr/>
        </p:nvSpPr>
        <p:spPr>
          <a:xfrm>
            <a:off x="3741929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EC85C96B-1A8E-499B-88ED-9FBE43636717}"/>
              </a:ext>
            </a:extLst>
          </p:cNvPr>
          <p:cNvSpPr/>
          <p:nvPr/>
        </p:nvSpPr>
        <p:spPr>
          <a:xfrm>
            <a:off x="4138315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CB4645AA-463D-4C3A-8A55-5B4B4AD10F45}"/>
              </a:ext>
            </a:extLst>
          </p:cNvPr>
          <p:cNvSpPr/>
          <p:nvPr/>
        </p:nvSpPr>
        <p:spPr>
          <a:xfrm>
            <a:off x="4519315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E22EE8E7-5D82-4F92-A98A-98C0589E5DD7}"/>
              </a:ext>
            </a:extLst>
          </p:cNvPr>
          <p:cNvSpPr/>
          <p:nvPr/>
        </p:nvSpPr>
        <p:spPr>
          <a:xfrm>
            <a:off x="4909811" y="12351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38E667A1-53AF-4013-BBD7-45257D28AB73}"/>
              </a:ext>
            </a:extLst>
          </p:cNvPr>
          <p:cNvSpPr/>
          <p:nvPr/>
        </p:nvSpPr>
        <p:spPr>
          <a:xfrm>
            <a:off x="3741929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4D30B809-C4BC-4F96-BB00-DEA522CAFF27}"/>
              </a:ext>
            </a:extLst>
          </p:cNvPr>
          <p:cNvSpPr/>
          <p:nvPr/>
        </p:nvSpPr>
        <p:spPr>
          <a:xfrm>
            <a:off x="4138315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DD7A6A4D-1DAD-4184-9250-745AC3648A14}"/>
              </a:ext>
            </a:extLst>
          </p:cNvPr>
          <p:cNvSpPr/>
          <p:nvPr/>
        </p:nvSpPr>
        <p:spPr>
          <a:xfrm>
            <a:off x="4519315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B7A3D6C9-2C37-4BA2-8909-A7F24D95AF13}"/>
              </a:ext>
            </a:extLst>
          </p:cNvPr>
          <p:cNvSpPr/>
          <p:nvPr/>
        </p:nvSpPr>
        <p:spPr>
          <a:xfrm>
            <a:off x="4909811" y="1584298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4DDF2AAC-1B9B-48BA-8A83-DC9E24047E18}"/>
              </a:ext>
            </a:extLst>
          </p:cNvPr>
          <p:cNvSpPr/>
          <p:nvPr/>
        </p:nvSpPr>
        <p:spPr>
          <a:xfrm>
            <a:off x="5863168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="" xmlns:a16="http://schemas.microsoft.com/office/drawing/2014/main" id="{ABDE0525-49BF-4740-A8AF-B3C8C751E8D1}"/>
              </a:ext>
            </a:extLst>
          </p:cNvPr>
          <p:cNvSpPr/>
          <p:nvPr/>
        </p:nvSpPr>
        <p:spPr>
          <a:xfrm>
            <a:off x="6235701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0EEF9206-A485-471C-9C36-47B52CEBDC2C}"/>
              </a:ext>
            </a:extLst>
          </p:cNvPr>
          <p:cNvSpPr/>
          <p:nvPr/>
        </p:nvSpPr>
        <p:spPr>
          <a:xfrm>
            <a:off x="6604002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="" xmlns:a16="http://schemas.microsoft.com/office/drawing/2014/main" id="{FC44CA42-396A-4BC3-BA43-F00E51D90E0B}"/>
              </a:ext>
            </a:extLst>
          </p:cNvPr>
          <p:cNvSpPr/>
          <p:nvPr/>
        </p:nvSpPr>
        <p:spPr>
          <a:xfrm>
            <a:off x="7023099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="" xmlns:a16="http://schemas.microsoft.com/office/drawing/2014/main" id="{16065B1E-AA27-4B04-B4C5-7F5FE4436079}"/>
              </a:ext>
            </a:extLst>
          </p:cNvPr>
          <p:cNvSpPr/>
          <p:nvPr/>
        </p:nvSpPr>
        <p:spPr>
          <a:xfrm>
            <a:off x="5863168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="" xmlns:a16="http://schemas.microsoft.com/office/drawing/2014/main" id="{E1579ABA-16BB-4F1E-AB99-A5D86780CC68}"/>
              </a:ext>
            </a:extLst>
          </p:cNvPr>
          <p:cNvSpPr/>
          <p:nvPr/>
        </p:nvSpPr>
        <p:spPr>
          <a:xfrm>
            <a:off x="6235701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="" xmlns:a16="http://schemas.microsoft.com/office/drawing/2014/main" id="{CA030C46-3382-43AA-B1BA-10529BA24648}"/>
              </a:ext>
            </a:extLst>
          </p:cNvPr>
          <p:cNvSpPr/>
          <p:nvPr/>
        </p:nvSpPr>
        <p:spPr>
          <a:xfrm>
            <a:off x="6625166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="" xmlns:a16="http://schemas.microsoft.com/office/drawing/2014/main" id="{CCA558FD-0EC1-440F-8277-5674930548B2}"/>
              </a:ext>
            </a:extLst>
          </p:cNvPr>
          <p:cNvSpPr/>
          <p:nvPr/>
        </p:nvSpPr>
        <p:spPr>
          <a:xfrm>
            <a:off x="7023099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4F654C44-30A4-4F64-A098-7533879D32AF}"/>
              </a:ext>
            </a:extLst>
          </p:cNvPr>
          <p:cNvSpPr/>
          <p:nvPr/>
        </p:nvSpPr>
        <p:spPr>
          <a:xfrm>
            <a:off x="5863168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1292C1BB-A2CB-411D-A7C3-C990077212FB}"/>
              </a:ext>
            </a:extLst>
          </p:cNvPr>
          <p:cNvSpPr/>
          <p:nvPr/>
        </p:nvSpPr>
        <p:spPr>
          <a:xfrm>
            <a:off x="6235701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5206C248-EAD4-4B94-923E-6A2397641347}"/>
              </a:ext>
            </a:extLst>
          </p:cNvPr>
          <p:cNvSpPr/>
          <p:nvPr/>
        </p:nvSpPr>
        <p:spPr>
          <a:xfrm>
            <a:off x="6625166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="" xmlns:a16="http://schemas.microsoft.com/office/drawing/2014/main" id="{4667822F-6B4E-4DD2-A202-11749D7D687F}"/>
              </a:ext>
            </a:extLst>
          </p:cNvPr>
          <p:cNvSpPr/>
          <p:nvPr/>
        </p:nvSpPr>
        <p:spPr>
          <a:xfrm>
            <a:off x="7023099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="" xmlns:a16="http://schemas.microsoft.com/office/drawing/2014/main" id="{62045977-EE50-45EB-AC91-3895CBF86554}"/>
              </a:ext>
            </a:extLst>
          </p:cNvPr>
          <p:cNvSpPr/>
          <p:nvPr/>
        </p:nvSpPr>
        <p:spPr>
          <a:xfrm>
            <a:off x="5863168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="" xmlns:a16="http://schemas.microsoft.com/office/drawing/2014/main" id="{21CE6457-5B1D-4BF2-9202-812D727A7F8F}"/>
              </a:ext>
            </a:extLst>
          </p:cNvPr>
          <p:cNvSpPr/>
          <p:nvPr/>
        </p:nvSpPr>
        <p:spPr>
          <a:xfrm>
            <a:off x="6235701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7CB38285-E156-4F71-8F41-F1D7B0448FD2}"/>
              </a:ext>
            </a:extLst>
          </p:cNvPr>
          <p:cNvSpPr/>
          <p:nvPr/>
        </p:nvSpPr>
        <p:spPr>
          <a:xfrm>
            <a:off x="6625166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221CF839-98FB-47F4-BBEE-C102820E8CA7}"/>
              </a:ext>
            </a:extLst>
          </p:cNvPr>
          <p:cNvSpPr/>
          <p:nvPr/>
        </p:nvSpPr>
        <p:spPr>
          <a:xfrm>
            <a:off x="7023099" y="153990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C2A61130-AAAE-47F1-91CE-328FB099FE0D}"/>
              </a:ext>
            </a:extLst>
          </p:cNvPr>
          <p:cNvSpPr txBox="1"/>
          <p:nvPr/>
        </p:nvSpPr>
        <p:spPr>
          <a:xfrm>
            <a:off x="3657600" y="2362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B31CEA18-1808-45AB-8065-26020A4B23F6}"/>
              </a:ext>
            </a:extLst>
          </p:cNvPr>
          <p:cNvSpPr txBox="1"/>
          <p:nvPr/>
        </p:nvSpPr>
        <p:spPr>
          <a:xfrm>
            <a:off x="16764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     k </a:t>
            </a:r>
          </a:p>
        </p:txBody>
      </p:sp>
    </p:spTree>
    <p:extLst>
      <p:ext uri="{BB962C8B-B14F-4D97-AF65-F5344CB8AC3E}">
        <p14:creationId xmlns:p14="http://schemas.microsoft.com/office/powerpoint/2010/main" val="172513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" grpId="0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5" grpId="0"/>
      <p:bldP spid="35" grpId="1"/>
      <p:bldP spid="36" grpId="0"/>
      <p:bldP spid="36" grpId="1"/>
      <p:bldP spid="37" grpId="0"/>
      <p:bldP spid="37" grpId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0"/>
            <a:ext cx="8458200" cy="2819400"/>
          </a:xfrm>
        </p:spPr>
        <p:txBody>
          <a:bodyPr/>
          <a:lstStyle/>
          <a:p>
            <a:r>
              <a:rPr lang="en-US" sz="2400" dirty="0"/>
              <a:t>Let's go parallel. Assign each thread to just a few </a:t>
            </a:r>
            <a:r>
              <a:rPr lang="en-US" sz="2400" i="1" dirty="0"/>
              <a:t>r</a:t>
            </a:r>
            <a:r>
              <a:rPr lang="en-US" sz="2400" dirty="0"/>
              <a:t> values. We want to assign each thread to one core, and have each thread only access as much memory as can fit in L2. Does it work?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thread must now access only its own rows of </a:t>
            </a:r>
            <a:r>
              <a:rPr lang="en-US" sz="2000" i="1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C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Each thread still accesses every element of </a:t>
            </a:r>
            <a:r>
              <a:rPr lang="en-US" sz="2000" i="1" dirty="0"/>
              <a:t>B</a:t>
            </a:r>
            <a:r>
              <a:rPr lang="en-US" sz="2000" dirty="0"/>
              <a:t>; and once per value of </a:t>
            </a:r>
            <a:r>
              <a:rPr lang="en-US" sz="2000" i="1" dirty="0"/>
              <a:t>r</a:t>
            </a:r>
            <a:r>
              <a:rPr lang="en-US" sz="2000" dirty="0"/>
              <a:t>.</a:t>
            </a:r>
          </a:p>
          <a:p>
            <a:r>
              <a:rPr lang="en-US" sz="2400" dirty="0"/>
              <a:t>Conclusion: each thread </a:t>
            </a:r>
            <a:r>
              <a:rPr lang="en-US" sz="2400" dirty="0">
                <a:solidFill>
                  <a:srgbClr val="FF0000"/>
                </a:solidFill>
              </a:rPr>
              <a:t>must be able to hold all of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in its cache</a:t>
            </a:r>
            <a:r>
              <a:rPr lang="en-US" sz="2400" dirty="0"/>
              <a:t>. Other than that, it parallelizes quite well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76967" y="1906242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3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8960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Block-matrix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</a:t>
            </a:r>
            <a:r>
              <a:rPr lang="en-US" i="1" dirty="0"/>
              <a:t>B</a:t>
            </a:r>
            <a:r>
              <a:rPr lang="en-US" dirty="0"/>
              <a:t> doesn't fit into our relevant cache? Is this a real concern?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YES. Matrices can be big…, and we want to be able to do linear algebra on small CPUs (e.g., for Folding @home)… and GPUs have small caches.</a:t>
            </a:r>
          </a:p>
          <a:p>
            <a:r>
              <a:rPr lang="en-US" dirty="0"/>
              <a:t>Let's try to change our algorithm to work even on small caches and big matrices.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066800"/>
          </a:xfrm>
        </p:spPr>
        <p:txBody>
          <a:bodyPr/>
          <a:lstStyle/>
          <a:p>
            <a:r>
              <a:rPr lang="en-US" dirty="0"/>
              <a:t>Consider the two programs: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6670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i</a:t>
            </a:r>
            <a:r>
              <a:rPr lang="en-US" dirty="0"/>
              <a:t>=0..7</a:t>
            </a:r>
          </a:p>
          <a:p>
            <a:pPr lvl="1"/>
            <a:r>
              <a:rPr lang="en-US" dirty="0"/>
              <a:t>do something with </a:t>
            </a:r>
            <a:r>
              <a:rPr lang="en-US" i="1" dirty="0" err="1"/>
              <a:t>i</a:t>
            </a:r>
            <a:r>
              <a:rPr lang="en-US" i="1" dirty="0"/>
              <a:t>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2860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a</a:t>
            </a:r>
            <a:r>
              <a:rPr lang="en-US" dirty="0"/>
              <a:t>=0..1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b</a:t>
            </a:r>
            <a:r>
              <a:rPr lang="en-US" dirty="0"/>
              <a:t>=0..3</a:t>
            </a:r>
          </a:p>
          <a:p>
            <a:pPr lvl="2"/>
            <a:r>
              <a:rPr lang="en-US" i="1" dirty="0" err="1"/>
              <a:t>i</a:t>
            </a:r>
            <a:r>
              <a:rPr lang="en-US" dirty="0"/>
              <a:t>=4*</a:t>
            </a:r>
            <a:r>
              <a:rPr lang="en-US" i="1" dirty="0" err="1"/>
              <a:t>a</a:t>
            </a:r>
            <a:r>
              <a:rPr lang="en-US" dirty="0" err="1"/>
              <a:t>+</a:t>
            </a:r>
            <a:r>
              <a:rPr lang="en-US" i="1" dirty="0" err="1"/>
              <a:t>b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do something with </a:t>
            </a:r>
            <a:r>
              <a:rPr lang="en-US" i="1" dirty="0" err="1"/>
              <a:t>i</a:t>
            </a:r>
            <a:r>
              <a:rPr lang="en-US" dirty="0"/>
              <a:t>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8862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they get the same results?</a:t>
            </a:r>
          </a:p>
          <a:p>
            <a:pPr lvl="1"/>
            <a:r>
              <a:rPr lang="en-US" kern="0" dirty="0"/>
              <a:t>Unless the "do something" is very tricky, yes they do.</a:t>
            </a:r>
          </a:p>
        </p:txBody>
      </p:sp>
    </p:spTree>
    <p:extLst>
      <p:ext uri="{BB962C8B-B14F-4D97-AF65-F5344CB8AC3E}">
        <p14:creationId xmlns:p14="http://schemas.microsoft.com/office/powerpoint/2010/main" val="111803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200400" y="1604009"/>
            <a:ext cx="838200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1040" y="1604009"/>
            <a:ext cx="838200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00400" y="2209800"/>
            <a:ext cx="838200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31040" y="2209800"/>
            <a:ext cx="838200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Interpretation: matrix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36900"/>
            <a:ext cx="7772400" cy="914400"/>
          </a:xfrm>
        </p:spPr>
        <p:txBody>
          <a:bodyPr/>
          <a:lstStyle/>
          <a:p>
            <a:r>
              <a:rPr lang="en-US" dirty="0"/>
              <a:t>Break the 4x4 matrix into 4 2x2 blocks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Block 0,0</a:t>
            </a:r>
          </a:p>
          <a:p>
            <a:pPr lvl="1">
              <a:spcBef>
                <a:spcPts val="0"/>
              </a:spcBef>
            </a:pPr>
            <a:r>
              <a:rPr lang="en-US" dirty="0"/>
              <a:t>Block 0,1</a:t>
            </a:r>
          </a:p>
          <a:p>
            <a:pPr lvl="1">
              <a:spcBef>
                <a:spcPts val="0"/>
              </a:spcBef>
            </a:pPr>
            <a:r>
              <a:rPr lang="en-US" dirty="0"/>
              <a:t>Block 1,0</a:t>
            </a:r>
          </a:p>
          <a:p>
            <a:pPr lvl="1">
              <a:spcBef>
                <a:spcPts val="0"/>
              </a:spcBef>
            </a:pPr>
            <a:r>
              <a:rPr lang="en-US" dirty="0"/>
              <a:t>Block 1,1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56856" y="1495961"/>
            <a:ext cx="1719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</a:t>
            </a:r>
            <a:r>
              <a:rPr lang="en-US" sz="2000" baseline="-25000" dirty="0"/>
              <a:t>00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01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02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03</a:t>
            </a:r>
            <a:endParaRPr lang="en-US" sz="2000" i="1" dirty="0"/>
          </a:p>
          <a:p>
            <a:r>
              <a:rPr lang="en-US" sz="2000" i="1" dirty="0"/>
              <a:t>A</a:t>
            </a:r>
            <a:r>
              <a:rPr lang="en-US" sz="2000" baseline="-25000" dirty="0"/>
              <a:t>10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11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12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13</a:t>
            </a:r>
            <a:endParaRPr lang="en-US" sz="2000" i="1" dirty="0"/>
          </a:p>
          <a:p>
            <a:r>
              <a:rPr lang="en-US" sz="2000" i="1" dirty="0"/>
              <a:t>A</a:t>
            </a:r>
            <a:r>
              <a:rPr lang="en-US" sz="2000" baseline="-25000" dirty="0"/>
              <a:t>20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21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22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23</a:t>
            </a:r>
            <a:endParaRPr lang="en-US" sz="2000" i="1" dirty="0"/>
          </a:p>
          <a:p>
            <a:r>
              <a:rPr lang="en-US" sz="2000" i="1" dirty="0"/>
              <a:t>A</a:t>
            </a:r>
            <a:r>
              <a:rPr lang="en-US" sz="2000" baseline="-25000" dirty="0"/>
              <a:t>30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31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32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baseline="-25000" dirty="0"/>
              <a:t>33</a:t>
            </a:r>
            <a:endParaRPr lang="en-US" sz="2000" i="1" dirty="0"/>
          </a:p>
        </p:txBody>
      </p:sp>
      <p:sp>
        <p:nvSpPr>
          <p:cNvPr id="8" name="Left Bracket 7"/>
          <p:cNvSpPr/>
          <p:nvPr/>
        </p:nvSpPr>
        <p:spPr>
          <a:xfrm flipH="1">
            <a:off x="4680856" y="1545364"/>
            <a:ext cx="108856" cy="1224633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ket 12"/>
          <p:cNvSpPr/>
          <p:nvPr/>
        </p:nvSpPr>
        <p:spPr>
          <a:xfrm>
            <a:off x="3233056" y="1545364"/>
            <a:ext cx="108856" cy="1224633"/>
          </a:xfrm>
          <a:prstGeom prst="leftBracket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5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953000"/>
            <a:ext cx="8458200" cy="1676400"/>
          </a:xfrm>
        </p:spPr>
        <p:txBody>
          <a:bodyPr/>
          <a:lstStyle/>
          <a:p>
            <a:r>
              <a:rPr lang="en-US" sz="2400" dirty="0"/>
              <a:t>Do we believe that this has the same result as before?</a:t>
            </a:r>
          </a:p>
          <a:p>
            <a:pPr lvl="1"/>
            <a:r>
              <a:rPr lang="en-US" sz="2000" dirty="0"/>
              <a:t>Yes. But it is getting a bit confusing.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1906242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  <a:endParaRPr lang="en-US" i="1" dirty="0"/>
          </a:p>
          <a:p>
            <a:pPr lvl="2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4"/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5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52800" y="210629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row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2819400" y="2057400"/>
            <a:ext cx="446312" cy="5334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267200" y="286829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</a:t>
            </a:r>
            <a:r>
              <a:rPr lang="en-US" i="1" dirty="0">
                <a:solidFill>
                  <a:schemeClr val="accent2"/>
                </a:solidFill>
              </a:rPr>
              <a:t>k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3733800" y="2819400"/>
            <a:ext cx="446312" cy="5334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181600" y="354119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column</a:t>
            </a:r>
          </a:p>
        </p:txBody>
      </p:sp>
      <p:sp>
        <p:nvSpPr>
          <p:cNvPr id="33" name="Right Brace 32"/>
          <p:cNvSpPr/>
          <p:nvPr/>
        </p:nvSpPr>
        <p:spPr>
          <a:xfrm>
            <a:off x="4648200" y="3492302"/>
            <a:ext cx="446312" cy="5334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328208"/>
            <a:ext cx="5257800" cy="533400"/>
          </a:xfrm>
        </p:spPr>
        <p:txBody>
          <a:bodyPr/>
          <a:lstStyle/>
          <a:p>
            <a:r>
              <a:rPr lang="en-US" sz="2400" dirty="0"/>
              <a:t>Now swap some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2057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8800" y="240625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9800" y="278725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90800" y="316825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347305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29000" y="38100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1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1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23" name="TextBox 22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4" name="Left Bracket 23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7" name="Left Bracket 26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Left Bracket 27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 Bracket 28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 Bracket 29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Left Bracket 30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5545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04166 -0.05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25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-0.09167 -0.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-5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08333 0.108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541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05 0.052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953000"/>
            <a:ext cx="8458200" cy="914400"/>
          </a:xfrm>
        </p:spPr>
        <p:txBody>
          <a:bodyPr/>
          <a:lstStyle/>
          <a:p>
            <a:r>
              <a:rPr lang="en-US" sz="2400" dirty="0"/>
              <a:t>What? Doesn't it only take two numbers to specify a block???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1906242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  <a:endParaRPr lang="en-US" i="1" dirty="0"/>
          </a:p>
          <a:p>
            <a:pPr lvl="4"/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5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42656" y="2287726"/>
            <a:ext cx="194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block</a:t>
            </a:r>
          </a:p>
        </p:txBody>
      </p:sp>
      <p:sp>
        <p:nvSpPr>
          <p:cNvPr id="30" name="Right Brace 29"/>
          <p:cNvSpPr/>
          <p:nvPr/>
        </p:nvSpPr>
        <p:spPr>
          <a:xfrm>
            <a:off x="3352800" y="2057400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105400" y="3195935"/>
            <a:ext cx="194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offset within a block</a:t>
            </a:r>
          </a:p>
        </p:txBody>
      </p:sp>
      <p:sp>
        <p:nvSpPr>
          <p:cNvPr id="32" name="Right Brace 31"/>
          <p:cNvSpPr/>
          <p:nvPr/>
        </p:nvSpPr>
        <p:spPr>
          <a:xfrm>
            <a:off x="4582888" y="3124200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6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1" grpId="0"/>
      <p:bldP spid="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5833535" y="598676"/>
            <a:ext cx="762000" cy="607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732588" y="596201"/>
            <a:ext cx="729344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709056" y="596201"/>
            <a:ext cx="729344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7772400" cy="914400"/>
          </a:xfrm>
        </p:spPr>
        <p:txBody>
          <a:bodyPr/>
          <a:lstStyle/>
          <a:p>
            <a:r>
              <a:rPr lang="en-US" sz="2400" dirty="0"/>
              <a:t>Yes, it only take two numbers to specify a block. But </a:t>
            </a:r>
            <a:r>
              <a:rPr lang="en-US" sz="2400" i="1" dirty="0"/>
              <a:t>A, B</a:t>
            </a:r>
            <a:r>
              <a:rPr lang="en-US" sz="2400" dirty="0"/>
              <a:t> and </a:t>
            </a:r>
            <a:r>
              <a:rPr lang="en-US" sz="2400" i="1" dirty="0"/>
              <a:t>C</a:t>
            </a:r>
            <a:r>
              <a:rPr lang="en-US" sz="2400" dirty="0"/>
              <a:t> each use a different index pair.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1906242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  <a:endParaRPr lang="en-US" i="1" dirty="0"/>
          </a:p>
          <a:p>
            <a:pPr lvl="4"/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5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42656" y="2287726"/>
            <a:ext cx="1719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three blocks</a:t>
            </a:r>
          </a:p>
        </p:txBody>
      </p:sp>
      <p:sp>
        <p:nvSpPr>
          <p:cNvPr id="30" name="Right Brace 29"/>
          <p:cNvSpPr/>
          <p:nvPr/>
        </p:nvSpPr>
        <p:spPr>
          <a:xfrm>
            <a:off x="3352800" y="2057400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2209800"/>
            <a:ext cx="48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1333" y="2209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315200" y="258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0  0  0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15200" y="2590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0  0  1</a:t>
            </a:r>
          </a:p>
        </p:txBody>
      </p:sp>
    </p:spTree>
    <p:extLst>
      <p:ext uri="{BB962C8B-B14F-4D97-AF65-F5344CB8AC3E}">
        <p14:creationId xmlns:p14="http://schemas.microsoft.com/office/powerpoint/2010/main" val="111165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-0.00399 0.0907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53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08038 0.0018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8" grpId="1" animBg="1"/>
      <p:bldP spid="37" grpId="0" animBg="1"/>
      <p:bldP spid="37" grpId="1" animBg="1"/>
      <p:bldP spid="5" grpId="0"/>
      <p:bldP spid="33" grpId="0"/>
      <p:bldP spid="33" grpId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Matrix multiplication is the poster child for parallel computation. Some uses: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Computer graphics (e.g., linear algebra for transforming points between coordinate spaces)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Anything that uses linear algebra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Neural nets (perhaps the biggest use of GPGPUs)</a:t>
            </a:r>
          </a:p>
          <a:p>
            <a:pPr>
              <a:spcBef>
                <a:spcPts val="0"/>
              </a:spcBef>
            </a:pPr>
            <a:r>
              <a:rPr lang="en-US" dirty="0"/>
              <a:t>And that's good – because matrix multiplication is easy, right?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It's easy to get it correct.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not so easy to make it fast.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8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5833535" y="598676"/>
            <a:ext cx="762000" cy="607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732588" y="1216484"/>
            <a:ext cx="729344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514600" y="596201"/>
            <a:ext cx="729344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7772400" cy="914400"/>
          </a:xfrm>
        </p:spPr>
        <p:txBody>
          <a:bodyPr/>
          <a:lstStyle/>
          <a:p>
            <a:r>
              <a:rPr lang="en-US" sz="2400" dirty="0"/>
              <a:t>Yes, it only take two numbers to specify a block. But </a:t>
            </a:r>
            <a:r>
              <a:rPr lang="en-US" sz="2400" i="1" dirty="0"/>
              <a:t>A, B</a:t>
            </a:r>
            <a:r>
              <a:rPr lang="en-US" sz="2400" dirty="0"/>
              <a:t> and </a:t>
            </a:r>
            <a:r>
              <a:rPr lang="en-US" sz="2400" i="1" dirty="0"/>
              <a:t>C</a:t>
            </a:r>
            <a:r>
              <a:rPr lang="en-US" sz="2400" dirty="0"/>
              <a:t> each use a different index pair.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1906242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  <a:endParaRPr lang="en-US" i="1" dirty="0"/>
          </a:p>
          <a:p>
            <a:pPr lvl="4"/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5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42656" y="2287726"/>
            <a:ext cx="194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block</a:t>
            </a:r>
          </a:p>
        </p:txBody>
      </p:sp>
      <p:sp>
        <p:nvSpPr>
          <p:cNvPr id="30" name="Right Brace 29"/>
          <p:cNvSpPr/>
          <p:nvPr/>
        </p:nvSpPr>
        <p:spPr>
          <a:xfrm>
            <a:off x="3352800" y="2057400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2209800"/>
            <a:ext cx="48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1333" y="2209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315200" y="258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0  0  1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2590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0  1  1</a:t>
            </a:r>
          </a:p>
        </p:txBody>
      </p:sp>
    </p:spTree>
    <p:extLst>
      <p:ext uri="{BB962C8B-B14F-4D97-AF65-F5344CB8AC3E}">
        <p14:creationId xmlns:p14="http://schemas.microsoft.com/office/powerpoint/2010/main" val="313168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08524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8698 0.001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3" grpId="0"/>
      <p:bldP spid="3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6629400" y="598676"/>
            <a:ext cx="762000" cy="607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28453" y="1216484"/>
            <a:ext cx="729344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514600" y="596201"/>
            <a:ext cx="729344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7772400" cy="914400"/>
          </a:xfrm>
        </p:spPr>
        <p:txBody>
          <a:bodyPr/>
          <a:lstStyle/>
          <a:p>
            <a:r>
              <a:rPr lang="en-US" sz="2400" dirty="0"/>
              <a:t>Yes, it only take two numbers to specify a block. But </a:t>
            </a:r>
            <a:r>
              <a:rPr lang="en-US" sz="2400" i="1" dirty="0"/>
              <a:t>A, B</a:t>
            </a:r>
            <a:r>
              <a:rPr lang="en-US" sz="2400" dirty="0"/>
              <a:t> and </a:t>
            </a:r>
            <a:r>
              <a:rPr lang="en-US" sz="2400" i="1" dirty="0"/>
              <a:t>C</a:t>
            </a:r>
            <a:r>
              <a:rPr lang="en-US" sz="2400" dirty="0"/>
              <a:t> each use a different index pair.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1906242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  <a:endParaRPr lang="en-US" i="1" dirty="0"/>
          </a:p>
          <a:p>
            <a:pPr lvl="4"/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5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42656" y="2287726"/>
            <a:ext cx="194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block</a:t>
            </a:r>
          </a:p>
        </p:txBody>
      </p:sp>
      <p:sp>
        <p:nvSpPr>
          <p:cNvPr id="30" name="Right Brace 29"/>
          <p:cNvSpPr/>
          <p:nvPr/>
        </p:nvSpPr>
        <p:spPr>
          <a:xfrm>
            <a:off x="3352800" y="2057400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2209800"/>
            <a:ext cx="48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1333" y="2209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315200" y="258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0  1  1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6732" y="257862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1  0  1</a:t>
            </a:r>
          </a:p>
        </p:txBody>
      </p:sp>
    </p:spTree>
    <p:extLst>
      <p:ext uri="{BB962C8B-B14F-4D97-AF65-F5344CB8AC3E}">
        <p14:creationId xmlns:p14="http://schemas.microsoft.com/office/powerpoint/2010/main" val="392820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00174 0.090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453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08507 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08802 0.090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0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7" grpId="0" animBg="1"/>
      <p:bldP spid="33" grpId="0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5791200" y="1221433"/>
            <a:ext cx="762000" cy="607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733800" y="1216484"/>
            <a:ext cx="729344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514600" y="1216484"/>
            <a:ext cx="729344" cy="612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3304639"/>
                <a:ext cx="7772400" cy="2057400"/>
              </a:xfrm>
            </p:spPr>
            <p:txBody>
              <a:bodyPr/>
              <a:lstStyle/>
              <a:p>
                <a:r>
                  <a:rPr lang="en-US" sz="2400" dirty="0"/>
                  <a:t>Why is this useful?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We only work on three blocks at a time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We can pick the block size so that three blocks will fit into cache</a:t>
                </a:r>
              </a:p>
              <a:p>
                <a:r>
                  <a:rPr lang="en-US" sz="2400" dirty="0"/>
                  <a:t>Why isn’t this is free lunch?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Instead of traversing entire rows of the </a:t>
                </a:r>
                <a:r>
                  <a:rPr lang="en-US" sz="2000" i="1" dirty="0"/>
                  <a:t>matrix</a:t>
                </a:r>
                <a:r>
                  <a:rPr lang="en-US" sz="2000" dirty="0"/>
                  <a:t>, we only traverse rows of the </a:t>
                </a:r>
                <a:r>
                  <a:rPr lang="en-US" sz="2000" i="1" dirty="0"/>
                  <a:t>block</a:t>
                </a:r>
                <a:r>
                  <a:rPr lang="en-US" sz="2000" dirty="0"/>
                  <a:t> → take less advantage of spatial locality.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The cache turns over after each block triplet → our compute/mem ratio is really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𝐵𝑆</m:t>
                        </m:r>
                      </m:e>
                    </m:ra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r>
                  <a:rPr lang="en-US" sz="2000" dirty="0"/>
                  <a:t> rather than </a:t>
                </a:r>
                <a:r>
                  <a:rPr lang="en-US" sz="2000" i="1" dirty="0"/>
                  <a:t>N</a:t>
                </a:r>
                <a:r>
                  <a:rPr lang="en-US" sz="2000" dirty="0"/>
                  <a:t>/3. Basically, we're not getting as much temporal reuse.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304639"/>
                <a:ext cx="7772400" cy="2057400"/>
              </a:xfrm>
              <a:blipFill>
                <a:blip r:embed="rId2"/>
                <a:stretch>
                  <a:fillRect l="-1098" t="-2367" b="-5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2057400"/>
            <a:ext cx="8229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each triplet of three blocks specified by </a:t>
            </a:r>
            <a:r>
              <a:rPr lang="en-US" sz="2000" i="1" dirty="0" err="1"/>
              <a:t>r</a:t>
            </a:r>
            <a:r>
              <a:rPr lang="en-US" sz="2000" baseline="-25000" dirty="0" err="1"/>
              <a:t>b</a:t>
            </a:r>
            <a:r>
              <a:rPr lang="en-US" sz="2000" dirty="0"/>
              <a:t>, </a:t>
            </a:r>
            <a:r>
              <a:rPr lang="en-US" sz="2000" i="1" dirty="0" err="1"/>
              <a:t>c</a:t>
            </a:r>
            <a:r>
              <a:rPr lang="en-US" sz="2000" baseline="-25000" dirty="0" err="1"/>
              <a:t>b</a:t>
            </a:r>
            <a:r>
              <a:rPr lang="en-US" sz="2000" dirty="0"/>
              <a:t>, </a:t>
            </a:r>
            <a:r>
              <a:rPr lang="en-US" sz="2000" i="1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  <a:p>
            <a:pPr lvl="1"/>
            <a:r>
              <a:rPr lang="en-US" sz="2000" dirty="0"/>
              <a:t>for each element combination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i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i="1" baseline="-25000" dirty="0"/>
              <a:t>i</a:t>
            </a:r>
            <a:r>
              <a:rPr lang="en-US" sz="2000" dirty="0"/>
              <a:t>,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within the blocks</a:t>
            </a:r>
          </a:p>
          <a:p>
            <a:pPr lvl="2"/>
            <a:r>
              <a:rPr lang="en-US" sz="2000" i="1" dirty="0"/>
              <a:t>r</a:t>
            </a:r>
            <a:r>
              <a:rPr lang="en-US" sz="2000" dirty="0"/>
              <a:t> = </a:t>
            </a:r>
            <a:r>
              <a:rPr lang="en-US" sz="2000" i="1" dirty="0" err="1"/>
              <a:t>r</a:t>
            </a:r>
            <a:r>
              <a:rPr lang="en-US" sz="2000" baseline="-25000" dirty="0" err="1"/>
              <a:t>b</a:t>
            </a:r>
            <a:r>
              <a:rPr lang="en-US" sz="2000" dirty="0"/>
              <a:t>*</a:t>
            </a:r>
            <a:r>
              <a:rPr lang="en-US" sz="2000" i="1" dirty="0" err="1"/>
              <a:t>N</a:t>
            </a:r>
            <a:r>
              <a:rPr lang="en-US" sz="2000" baseline="-25000" dirty="0" err="1"/>
              <a:t>i</a:t>
            </a:r>
            <a:r>
              <a:rPr lang="en-US" sz="2000" dirty="0" err="1"/>
              <a:t>+</a:t>
            </a:r>
            <a:r>
              <a:rPr lang="en-US" sz="2000" i="1" dirty="0" err="1"/>
              <a:t>r</a:t>
            </a:r>
            <a:r>
              <a:rPr lang="en-US" sz="2000" baseline="-25000" dirty="0" err="1"/>
              <a:t>i</a:t>
            </a:r>
            <a:r>
              <a:rPr lang="en-US" sz="2000" dirty="0"/>
              <a:t>; </a:t>
            </a:r>
            <a:r>
              <a:rPr lang="en-US" sz="2000" i="1" dirty="0"/>
              <a:t>k</a:t>
            </a:r>
            <a:r>
              <a:rPr lang="en-US" sz="2000" dirty="0"/>
              <a:t> = </a:t>
            </a:r>
            <a:r>
              <a:rPr lang="en-US" sz="2000" i="1" dirty="0"/>
              <a:t>k</a:t>
            </a:r>
            <a:r>
              <a:rPr lang="en-US" sz="2000" baseline="-25000" dirty="0"/>
              <a:t>b</a:t>
            </a:r>
            <a:r>
              <a:rPr lang="en-US" sz="2000" dirty="0"/>
              <a:t>*</a:t>
            </a:r>
            <a:r>
              <a:rPr lang="en-US" sz="2000" i="1" dirty="0" err="1"/>
              <a:t>N</a:t>
            </a:r>
            <a:r>
              <a:rPr lang="en-US" sz="2000" baseline="-25000" dirty="0" err="1"/>
              <a:t>i</a:t>
            </a:r>
            <a:r>
              <a:rPr lang="en-US" sz="2000" dirty="0" err="1"/>
              <a:t>+</a:t>
            </a:r>
            <a:r>
              <a:rPr lang="en-US" sz="2000" i="1" dirty="0" err="1"/>
              <a:t>k</a:t>
            </a:r>
            <a:r>
              <a:rPr lang="en-US" sz="2000" baseline="-25000" dirty="0" err="1"/>
              <a:t>i</a:t>
            </a:r>
            <a:r>
              <a:rPr lang="en-US" sz="2000" dirty="0"/>
              <a:t>; </a:t>
            </a:r>
            <a:r>
              <a:rPr lang="en-US" sz="2000" i="1" dirty="0"/>
              <a:t>c</a:t>
            </a:r>
            <a:r>
              <a:rPr lang="en-US" sz="2000" dirty="0"/>
              <a:t> = </a:t>
            </a:r>
            <a:r>
              <a:rPr lang="en-US" sz="2000" i="1" dirty="0" err="1"/>
              <a:t>c</a:t>
            </a:r>
            <a:r>
              <a:rPr lang="en-US" sz="2000" baseline="-25000" dirty="0" err="1"/>
              <a:t>b</a:t>
            </a:r>
            <a:r>
              <a:rPr lang="en-US" sz="2000" dirty="0"/>
              <a:t>*</a:t>
            </a:r>
            <a:r>
              <a:rPr lang="en-US" sz="2000" i="1" dirty="0" err="1"/>
              <a:t>N</a:t>
            </a:r>
            <a:r>
              <a:rPr lang="en-US" sz="2000" baseline="-25000" dirty="0" err="1"/>
              <a:t>i</a:t>
            </a:r>
            <a:r>
              <a:rPr lang="en-US" sz="2000" dirty="0" err="1"/>
              <a:t>+</a:t>
            </a:r>
            <a:r>
              <a:rPr lang="en-US" sz="2000" i="1" dirty="0" err="1"/>
              <a:t>c</a:t>
            </a:r>
            <a:r>
              <a:rPr lang="en-US" sz="2000" baseline="-25000" dirty="0" err="1"/>
              <a:t>i</a:t>
            </a:r>
            <a:r>
              <a:rPr lang="en-US" sz="2000" dirty="0"/>
              <a:t>;</a:t>
            </a:r>
          </a:p>
          <a:p>
            <a:pPr lvl="3"/>
            <a:r>
              <a:rPr lang="en-US" sz="2000" i="1" dirty="0"/>
              <a:t>C</a:t>
            </a:r>
            <a:r>
              <a:rPr lang="en-US" sz="2000" dirty="0"/>
              <a:t>[</a:t>
            </a:r>
            <a:r>
              <a:rPr lang="en-US" sz="2000" i="1" dirty="0" err="1"/>
              <a:t>r</a:t>
            </a:r>
            <a:r>
              <a:rPr lang="en-US" sz="2000" dirty="0" err="1"/>
              <a:t>,</a:t>
            </a:r>
            <a:r>
              <a:rPr lang="en-US" sz="2000" i="1" dirty="0" err="1"/>
              <a:t>c</a:t>
            </a:r>
            <a:r>
              <a:rPr lang="en-US" sz="2000" dirty="0"/>
              <a:t>] += </a:t>
            </a:r>
            <a:r>
              <a:rPr lang="en-US" sz="2000" i="1" dirty="0"/>
              <a:t>A</a:t>
            </a:r>
            <a:r>
              <a:rPr lang="en-US" sz="2000" dirty="0"/>
              <a:t>[</a:t>
            </a:r>
            <a:r>
              <a:rPr lang="en-US" sz="2000" i="1" dirty="0" err="1"/>
              <a:t>r</a:t>
            </a:r>
            <a:r>
              <a:rPr lang="en-US" sz="2000" dirty="0" err="1"/>
              <a:t>,</a:t>
            </a:r>
            <a:r>
              <a:rPr lang="en-US" sz="2000" i="1" dirty="0" err="1"/>
              <a:t>k</a:t>
            </a:r>
            <a:r>
              <a:rPr lang="en-US" sz="2000" dirty="0"/>
              <a:t>]*</a:t>
            </a:r>
            <a:r>
              <a:rPr lang="en-US" sz="2000" i="1" dirty="0"/>
              <a:t>B</a:t>
            </a:r>
            <a:r>
              <a:rPr lang="en-US" sz="2000" dirty="0"/>
              <a:t>[</a:t>
            </a:r>
            <a:r>
              <a:rPr lang="en-US" sz="2000" i="1" dirty="0" err="1"/>
              <a:t>k,c</a:t>
            </a:r>
            <a:r>
              <a:rPr lang="en-US" sz="2000" dirty="0"/>
              <a:t>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32856" y="533400"/>
            <a:ext cx="5987144" cy="1323439"/>
            <a:chOff x="1632856" y="1752600"/>
            <a:chExt cx="5987144" cy="1323439"/>
          </a:xfrm>
        </p:grpSpPr>
        <p:sp>
          <p:nvSpPr>
            <p:cNvPr id="18" name="TextBox 17"/>
            <p:cNvSpPr txBox="1"/>
            <p:nvPr/>
          </p:nvSpPr>
          <p:spPr>
            <a:xfrm>
              <a:off x="1632856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A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31568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256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2183487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5181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flipH="1">
              <a:off x="73152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1709056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6576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>
              <a:off x="5715000" y="1802003"/>
              <a:ext cx="108856" cy="1224633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6712" y="1752600"/>
              <a:ext cx="17199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B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B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B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7656" y="1752600"/>
              <a:ext cx="18723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C</a:t>
              </a:r>
              <a:r>
                <a:rPr lang="en-US" sz="2000" baseline="-25000" dirty="0"/>
                <a:t>00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03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10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13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20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23</a:t>
              </a:r>
              <a:endParaRPr lang="en-US" sz="2000" i="1" dirty="0"/>
            </a:p>
            <a:p>
              <a:r>
                <a:rPr lang="en-US" sz="2000" i="1" dirty="0"/>
                <a:t>C</a:t>
              </a:r>
              <a:r>
                <a:rPr lang="en-US" sz="2000" baseline="-25000" dirty="0"/>
                <a:t>30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31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32</a:t>
              </a:r>
              <a:r>
                <a:rPr lang="en-US" sz="2000" dirty="0"/>
                <a:t> </a:t>
              </a:r>
              <a:r>
                <a:rPr lang="en-US" sz="2000" i="1" dirty="0"/>
                <a:t>C</a:t>
              </a:r>
              <a:r>
                <a:rPr lang="en-US" sz="2000" baseline="-25000" dirty="0"/>
                <a:t>33</a:t>
              </a:r>
              <a:endParaRPr lang="en-US" sz="2000" i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43000" y="2161639"/>
            <a:ext cx="48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2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blocks another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4648200"/>
            <a:ext cx="4952999" cy="990600"/>
          </a:xfrm>
        </p:spPr>
        <p:txBody>
          <a:bodyPr/>
          <a:lstStyle/>
          <a:p>
            <a:r>
              <a:rPr lang="en-US" dirty="0"/>
              <a:t>Multiply two 16x16 matrices.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262" name="Rectangle 261"/>
          <p:cNvSpPr/>
          <p:nvPr/>
        </p:nvSpPr>
        <p:spPr>
          <a:xfrm>
            <a:off x="304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457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304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457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609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762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609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/>
        </p:nvSpPr>
        <p:spPr>
          <a:xfrm>
            <a:off x="762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ectangle 397"/>
          <p:cNvSpPr/>
          <p:nvPr/>
        </p:nvSpPr>
        <p:spPr>
          <a:xfrm>
            <a:off x="304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457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/>
        </p:nvSpPr>
        <p:spPr>
          <a:xfrm>
            <a:off x="304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/>
          <p:cNvSpPr/>
          <p:nvPr/>
        </p:nvSpPr>
        <p:spPr>
          <a:xfrm>
            <a:off x="457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Rectangle 401"/>
          <p:cNvSpPr/>
          <p:nvPr/>
        </p:nvSpPr>
        <p:spPr>
          <a:xfrm>
            <a:off x="609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/>
        </p:nvSpPr>
        <p:spPr>
          <a:xfrm>
            <a:off x="762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Rectangle 403"/>
          <p:cNvSpPr/>
          <p:nvPr/>
        </p:nvSpPr>
        <p:spPr>
          <a:xfrm>
            <a:off x="609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404"/>
          <p:cNvSpPr/>
          <p:nvPr/>
        </p:nvSpPr>
        <p:spPr>
          <a:xfrm>
            <a:off x="762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/>
        </p:nvSpPr>
        <p:spPr>
          <a:xfrm>
            <a:off x="914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ectangle 406"/>
          <p:cNvSpPr/>
          <p:nvPr/>
        </p:nvSpPr>
        <p:spPr>
          <a:xfrm>
            <a:off x="1066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ectangle 407"/>
          <p:cNvSpPr/>
          <p:nvPr/>
        </p:nvSpPr>
        <p:spPr>
          <a:xfrm>
            <a:off x="914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/>
        </p:nvSpPr>
        <p:spPr>
          <a:xfrm>
            <a:off x="1066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ectangle 409"/>
          <p:cNvSpPr/>
          <p:nvPr/>
        </p:nvSpPr>
        <p:spPr>
          <a:xfrm>
            <a:off x="1219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ectangle 410"/>
          <p:cNvSpPr/>
          <p:nvPr/>
        </p:nvSpPr>
        <p:spPr>
          <a:xfrm>
            <a:off x="1371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/>
        </p:nvSpPr>
        <p:spPr>
          <a:xfrm>
            <a:off x="1219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Rectangle 412"/>
          <p:cNvSpPr/>
          <p:nvPr/>
        </p:nvSpPr>
        <p:spPr>
          <a:xfrm>
            <a:off x="1371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ectangle 413"/>
          <p:cNvSpPr/>
          <p:nvPr/>
        </p:nvSpPr>
        <p:spPr>
          <a:xfrm>
            <a:off x="914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/>
        </p:nvSpPr>
        <p:spPr>
          <a:xfrm>
            <a:off x="1066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Rectangle 415"/>
          <p:cNvSpPr/>
          <p:nvPr/>
        </p:nvSpPr>
        <p:spPr>
          <a:xfrm>
            <a:off x="914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Rectangle 416"/>
          <p:cNvSpPr/>
          <p:nvPr/>
        </p:nvSpPr>
        <p:spPr>
          <a:xfrm>
            <a:off x="1066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/>
        </p:nvSpPr>
        <p:spPr>
          <a:xfrm>
            <a:off x="1219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Rectangle 418"/>
          <p:cNvSpPr/>
          <p:nvPr/>
        </p:nvSpPr>
        <p:spPr>
          <a:xfrm>
            <a:off x="1371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/>
          <p:cNvSpPr/>
          <p:nvPr/>
        </p:nvSpPr>
        <p:spPr>
          <a:xfrm>
            <a:off x="1219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/>
        </p:nvSpPr>
        <p:spPr>
          <a:xfrm>
            <a:off x="1371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/>
          <p:nvPr/>
        </p:nvSpPr>
        <p:spPr>
          <a:xfrm>
            <a:off x="304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Rectangle 422"/>
          <p:cNvSpPr/>
          <p:nvPr/>
        </p:nvSpPr>
        <p:spPr>
          <a:xfrm>
            <a:off x="457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/>
        </p:nvSpPr>
        <p:spPr>
          <a:xfrm>
            <a:off x="304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/>
          <p:cNvSpPr/>
          <p:nvPr/>
        </p:nvSpPr>
        <p:spPr>
          <a:xfrm>
            <a:off x="457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/>
          <p:cNvSpPr/>
          <p:nvPr/>
        </p:nvSpPr>
        <p:spPr>
          <a:xfrm>
            <a:off x="609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>
            <a:off x="762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ectangle 427"/>
          <p:cNvSpPr/>
          <p:nvPr/>
        </p:nvSpPr>
        <p:spPr>
          <a:xfrm>
            <a:off x="609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Rectangle 428"/>
          <p:cNvSpPr/>
          <p:nvPr/>
        </p:nvSpPr>
        <p:spPr>
          <a:xfrm>
            <a:off x="762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/>
        </p:nvSpPr>
        <p:spPr>
          <a:xfrm>
            <a:off x="304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/>
          <p:cNvSpPr/>
          <p:nvPr/>
        </p:nvSpPr>
        <p:spPr>
          <a:xfrm>
            <a:off x="457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/>
          <p:cNvSpPr/>
          <p:nvPr/>
        </p:nvSpPr>
        <p:spPr>
          <a:xfrm>
            <a:off x="304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>
            <a:off x="457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>
            <a:off x="609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>
            <a:off x="762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>
            <a:off x="609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/>
          <p:cNvSpPr/>
          <p:nvPr/>
        </p:nvSpPr>
        <p:spPr>
          <a:xfrm>
            <a:off x="762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914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1066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/>
          <p:cNvSpPr/>
          <p:nvPr/>
        </p:nvSpPr>
        <p:spPr>
          <a:xfrm>
            <a:off x="914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>
            <a:off x="1066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/>
        </p:nvSpPr>
        <p:spPr>
          <a:xfrm>
            <a:off x="1219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Rectangle 442"/>
          <p:cNvSpPr/>
          <p:nvPr/>
        </p:nvSpPr>
        <p:spPr>
          <a:xfrm>
            <a:off x="1371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Rectangle 443"/>
          <p:cNvSpPr/>
          <p:nvPr/>
        </p:nvSpPr>
        <p:spPr>
          <a:xfrm>
            <a:off x="1219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/>
        </p:nvSpPr>
        <p:spPr>
          <a:xfrm>
            <a:off x="1371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Rectangle 445"/>
          <p:cNvSpPr/>
          <p:nvPr/>
        </p:nvSpPr>
        <p:spPr>
          <a:xfrm>
            <a:off x="914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/>
          <p:cNvSpPr/>
          <p:nvPr/>
        </p:nvSpPr>
        <p:spPr>
          <a:xfrm>
            <a:off x="1066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/>
        </p:nvSpPr>
        <p:spPr>
          <a:xfrm>
            <a:off x="914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Rectangle 448"/>
          <p:cNvSpPr/>
          <p:nvPr/>
        </p:nvSpPr>
        <p:spPr>
          <a:xfrm>
            <a:off x="1066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/>
          <p:cNvSpPr/>
          <p:nvPr/>
        </p:nvSpPr>
        <p:spPr>
          <a:xfrm>
            <a:off x="1219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/>
        </p:nvSpPr>
        <p:spPr>
          <a:xfrm>
            <a:off x="1371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Rectangle 451"/>
          <p:cNvSpPr/>
          <p:nvPr/>
        </p:nvSpPr>
        <p:spPr>
          <a:xfrm>
            <a:off x="1219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1371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/>
        </p:nvSpPr>
        <p:spPr>
          <a:xfrm>
            <a:off x="1524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1676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>
            <a:off x="1524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/>
        </p:nvSpPr>
        <p:spPr>
          <a:xfrm>
            <a:off x="1676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/>
          <p:cNvSpPr/>
          <p:nvPr/>
        </p:nvSpPr>
        <p:spPr>
          <a:xfrm>
            <a:off x="1828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/>
          <p:cNvSpPr/>
          <p:nvPr/>
        </p:nvSpPr>
        <p:spPr>
          <a:xfrm>
            <a:off x="1981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/>
        </p:nvSpPr>
        <p:spPr>
          <a:xfrm>
            <a:off x="1828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/>
          <p:cNvSpPr/>
          <p:nvPr/>
        </p:nvSpPr>
        <p:spPr>
          <a:xfrm>
            <a:off x="1981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/>
          <p:cNvSpPr/>
          <p:nvPr/>
        </p:nvSpPr>
        <p:spPr>
          <a:xfrm>
            <a:off x="1524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/>
        </p:nvSpPr>
        <p:spPr>
          <a:xfrm>
            <a:off x="1676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/>
          <p:cNvSpPr/>
          <p:nvPr/>
        </p:nvSpPr>
        <p:spPr>
          <a:xfrm>
            <a:off x="1524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/>
          <p:cNvSpPr/>
          <p:nvPr/>
        </p:nvSpPr>
        <p:spPr>
          <a:xfrm>
            <a:off x="1676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/>
        </p:nvSpPr>
        <p:spPr>
          <a:xfrm>
            <a:off x="1828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/>
          <p:cNvSpPr/>
          <p:nvPr/>
        </p:nvSpPr>
        <p:spPr>
          <a:xfrm>
            <a:off x="1981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/>
          <p:cNvSpPr/>
          <p:nvPr/>
        </p:nvSpPr>
        <p:spPr>
          <a:xfrm>
            <a:off x="1828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/>
        </p:nvSpPr>
        <p:spPr>
          <a:xfrm>
            <a:off x="1981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/>
          <p:cNvSpPr/>
          <p:nvPr/>
        </p:nvSpPr>
        <p:spPr>
          <a:xfrm>
            <a:off x="2133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/>
          <p:cNvSpPr/>
          <p:nvPr/>
        </p:nvSpPr>
        <p:spPr>
          <a:xfrm>
            <a:off x="2286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/>
        </p:nvSpPr>
        <p:spPr>
          <a:xfrm>
            <a:off x="2133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/>
          <p:cNvSpPr/>
          <p:nvPr/>
        </p:nvSpPr>
        <p:spPr>
          <a:xfrm>
            <a:off x="2286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/>
          <p:cNvSpPr/>
          <p:nvPr/>
        </p:nvSpPr>
        <p:spPr>
          <a:xfrm>
            <a:off x="2438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/>
        </p:nvSpPr>
        <p:spPr>
          <a:xfrm>
            <a:off x="2590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/>
          <p:cNvSpPr/>
          <p:nvPr/>
        </p:nvSpPr>
        <p:spPr>
          <a:xfrm>
            <a:off x="2438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/>
          <p:cNvSpPr/>
          <p:nvPr/>
        </p:nvSpPr>
        <p:spPr>
          <a:xfrm>
            <a:off x="2590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/>
        </p:nvSpPr>
        <p:spPr>
          <a:xfrm>
            <a:off x="2133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/>
          <p:cNvSpPr/>
          <p:nvPr/>
        </p:nvSpPr>
        <p:spPr>
          <a:xfrm>
            <a:off x="2286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Rectangle 479"/>
          <p:cNvSpPr/>
          <p:nvPr/>
        </p:nvSpPr>
        <p:spPr>
          <a:xfrm>
            <a:off x="2133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/>
        </p:nvSpPr>
        <p:spPr>
          <a:xfrm>
            <a:off x="2286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Rectangle 481"/>
          <p:cNvSpPr/>
          <p:nvPr/>
        </p:nvSpPr>
        <p:spPr>
          <a:xfrm>
            <a:off x="2438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Rectangle 482"/>
          <p:cNvSpPr/>
          <p:nvPr/>
        </p:nvSpPr>
        <p:spPr>
          <a:xfrm>
            <a:off x="2590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/>
        </p:nvSpPr>
        <p:spPr>
          <a:xfrm>
            <a:off x="2438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ectangle 484"/>
          <p:cNvSpPr/>
          <p:nvPr/>
        </p:nvSpPr>
        <p:spPr>
          <a:xfrm>
            <a:off x="2590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ectangle 485"/>
          <p:cNvSpPr/>
          <p:nvPr/>
        </p:nvSpPr>
        <p:spPr>
          <a:xfrm>
            <a:off x="1524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/>
        </p:nvSpPr>
        <p:spPr>
          <a:xfrm>
            <a:off x="1676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Rectangle 487"/>
          <p:cNvSpPr/>
          <p:nvPr/>
        </p:nvSpPr>
        <p:spPr>
          <a:xfrm>
            <a:off x="1524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Rectangle 488"/>
          <p:cNvSpPr/>
          <p:nvPr/>
        </p:nvSpPr>
        <p:spPr>
          <a:xfrm>
            <a:off x="1676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/>
        </p:nvSpPr>
        <p:spPr>
          <a:xfrm>
            <a:off x="1828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Rectangle 490"/>
          <p:cNvSpPr/>
          <p:nvPr/>
        </p:nvSpPr>
        <p:spPr>
          <a:xfrm>
            <a:off x="1981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/>
          <p:cNvSpPr/>
          <p:nvPr/>
        </p:nvSpPr>
        <p:spPr>
          <a:xfrm>
            <a:off x="1828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/>
        </p:nvSpPr>
        <p:spPr>
          <a:xfrm>
            <a:off x="1981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/>
          <p:cNvSpPr/>
          <p:nvPr/>
        </p:nvSpPr>
        <p:spPr>
          <a:xfrm>
            <a:off x="1524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>
            <a:off x="1676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1524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ectangle 496"/>
          <p:cNvSpPr/>
          <p:nvPr/>
        </p:nvSpPr>
        <p:spPr>
          <a:xfrm>
            <a:off x="1676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Rectangle 497"/>
          <p:cNvSpPr/>
          <p:nvPr/>
        </p:nvSpPr>
        <p:spPr>
          <a:xfrm>
            <a:off x="1828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/>
        </p:nvSpPr>
        <p:spPr>
          <a:xfrm>
            <a:off x="1981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/>
          <p:cNvSpPr/>
          <p:nvPr/>
        </p:nvSpPr>
        <p:spPr>
          <a:xfrm>
            <a:off x="1828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Rectangle 500"/>
          <p:cNvSpPr/>
          <p:nvPr/>
        </p:nvSpPr>
        <p:spPr>
          <a:xfrm>
            <a:off x="1981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/>
        </p:nvSpPr>
        <p:spPr>
          <a:xfrm>
            <a:off x="2133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/>
          <p:cNvSpPr/>
          <p:nvPr/>
        </p:nvSpPr>
        <p:spPr>
          <a:xfrm>
            <a:off x="2286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Rectangle 503"/>
          <p:cNvSpPr/>
          <p:nvPr/>
        </p:nvSpPr>
        <p:spPr>
          <a:xfrm>
            <a:off x="2133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Rectangle 504"/>
          <p:cNvSpPr/>
          <p:nvPr/>
        </p:nvSpPr>
        <p:spPr>
          <a:xfrm>
            <a:off x="2286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Rectangle 505"/>
          <p:cNvSpPr/>
          <p:nvPr/>
        </p:nvSpPr>
        <p:spPr>
          <a:xfrm>
            <a:off x="2438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Rectangle 506"/>
          <p:cNvSpPr/>
          <p:nvPr/>
        </p:nvSpPr>
        <p:spPr>
          <a:xfrm>
            <a:off x="2590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/>
        </p:nvSpPr>
        <p:spPr>
          <a:xfrm>
            <a:off x="2438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Rectangle 508"/>
          <p:cNvSpPr/>
          <p:nvPr/>
        </p:nvSpPr>
        <p:spPr>
          <a:xfrm>
            <a:off x="2590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Rectangle 509"/>
          <p:cNvSpPr/>
          <p:nvPr/>
        </p:nvSpPr>
        <p:spPr>
          <a:xfrm>
            <a:off x="2133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/>
        </p:nvSpPr>
        <p:spPr>
          <a:xfrm>
            <a:off x="2286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Rectangle 511"/>
          <p:cNvSpPr/>
          <p:nvPr/>
        </p:nvSpPr>
        <p:spPr>
          <a:xfrm>
            <a:off x="2133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Rectangle 512"/>
          <p:cNvSpPr/>
          <p:nvPr/>
        </p:nvSpPr>
        <p:spPr>
          <a:xfrm>
            <a:off x="2286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/>
        </p:nvSpPr>
        <p:spPr>
          <a:xfrm>
            <a:off x="2438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/>
          <p:cNvSpPr/>
          <p:nvPr/>
        </p:nvSpPr>
        <p:spPr>
          <a:xfrm>
            <a:off x="2590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Rectangle 515"/>
          <p:cNvSpPr/>
          <p:nvPr/>
        </p:nvSpPr>
        <p:spPr>
          <a:xfrm>
            <a:off x="2438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/>
        </p:nvSpPr>
        <p:spPr>
          <a:xfrm>
            <a:off x="2590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Rectangle 517"/>
          <p:cNvSpPr/>
          <p:nvPr/>
        </p:nvSpPr>
        <p:spPr>
          <a:xfrm>
            <a:off x="304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Rectangle 518"/>
          <p:cNvSpPr/>
          <p:nvPr/>
        </p:nvSpPr>
        <p:spPr>
          <a:xfrm>
            <a:off x="457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/>
        </p:nvSpPr>
        <p:spPr>
          <a:xfrm>
            <a:off x="304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Rectangle 520"/>
          <p:cNvSpPr/>
          <p:nvPr/>
        </p:nvSpPr>
        <p:spPr>
          <a:xfrm>
            <a:off x="457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Rectangle 521"/>
          <p:cNvSpPr/>
          <p:nvPr/>
        </p:nvSpPr>
        <p:spPr>
          <a:xfrm>
            <a:off x="609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/>
        </p:nvSpPr>
        <p:spPr>
          <a:xfrm>
            <a:off x="762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/>
          <p:cNvSpPr/>
          <p:nvPr/>
        </p:nvSpPr>
        <p:spPr>
          <a:xfrm>
            <a:off x="609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/>
          <p:cNvSpPr/>
          <p:nvPr/>
        </p:nvSpPr>
        <p:spPr>
          <a:xfrm>
            <a:off x="762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304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457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304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/>
        </p:nvSpPr>
        <p:spPr>
          <a:xfrm>
            <a:off x="457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/>
          <p:cNvSpPr/>
          <p:nvPr/>
        </p:nvSpPr>
        <p:spPr>
          <a:xfrm>
            <a:off x="609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/>
          <p:cNvSpPr/>
          <p:nvPr/>
        </p:nvSpPr>
        <p:spPr>
          <a:xfrm>
            <a:off x="762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/>
        </p:nvSpPr>
        <p:spPr>
          <a:xfrm>
            <a:off x="609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Rectangle 532"/>
          <p:cNvSpPr/>
          <p:nvPr/>
        </p:nvSpPr>
        <p:spPr>
          <a:xfrm>
            <a:off x="762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/>
          <p:cNvSpPr/>
          <p:nvPr/>
        </p:nvSpPr>
        <p:spPr>
          <a:xfrm>
            <a:off x="914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/>
        </p:nvSpPr>
        <p:spPr>
          <a:xfrm>
            <a:off x="1066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535"/>
          <p:cNvSpPr/>
          <p:nvPr/>
        </p:nvSpPr>
        <p:spPr>
          <a:xfrm>
            <a:off x="914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Rectangle 536"/>
          <p:cNvSpPr/>
          <p:nvPr/>
        </p:nvSpPr>
        <p:spPr>
          <a:xfrm>
            <a:off x="1066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/>
        </p:nvSpPr>
        <p:spPr>
          <a:xfrm>
            <a:off x="1219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/>
          <p:cNvSpPr/>
          <p:nvPr/>
        </p:nvSpPr>
        <p:spPr>
          <a:xfrm>
            <a:off x="1371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/>
          <p:cNvSpPr/>
          <p:nvPr/>
        </p:nvSpPr>
        <p:spPr>
          <a:xfrm>
            <a:off x="1219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/>
        </p:nvSpPr>
        <p:spPr>
          <a:xfrm>
            <a:off x="1371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/>
          <p:cNvSpPr/>
          <p:nvPr/>
        </p:nvSpPr>
        <p:spPr>
          <a:xfrm>
            <a:off x="914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/>
          <p:cNvSpPr/>
          <p:nvPr/>
        </p:nvSpPr>
        <p:spPr>
          <a:xfrm>
            <a:off x="1066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/>
        </p:nvSpPr>
        <p:spPr>
          <a:xfrm>
            <a:off x="914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/>
          <p:cNvSpPr/>
          <p:nvPr/>
        </p:nvSpPr>
        <p:spPr>
          <a:xfrm>
            <a:off x="1066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/>
          <p:cNvSpPr/>
          <p:nvPr/>
        </p:nvSpPr>
        <p:spPr>
          <a:xfrm>
            <a:off x="1219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/>
        </p:nvSpPr>
        <p:spPr>
          <a:xfrm>
            <a:off x="1371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/>
          <p:cNvSpPr/>
          <p:nvPr/>
        </p:nvSpPr>
        <p:spPr>
          <a:xfrm>
            <a:off x="1219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/>
          <p:cNvSpPr/>
          <p:nvPr/>
        </p:nvSpPr>
        <p:spPr>
          <a:xfrm>
            <a:off x="1371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/>
        </p:nvSpPr>
        <p:spPr>
          <a:xfrm>
            <a:off x="304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/>
          <p:cNvSpPr/>
          <p:nvPr/>
        </p:nvSpPr>
        <p:spPr>
          <a:xfrm>
            <a:off x="457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/>
          <p:cNvSpPr/>
          <p:nvPr/>
        </p:nvSpPr>
        <p:spPr>
          <a:xfrm>
            <a:off x="304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/>
        </p:nvSpPr>
        <p:spPr>
          <a:xfrm>
            <a:off x="457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/>
          <p:cNvSpPr/>
          <p:nvPr/>
        </p:nvSpPr>
        <p:spPr>
          <a:xfrm>
            <a:off x="609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/>
          <p:cNvSpPr/>
          <p:nvPr/>
        </p:nvSpPr>
        <p:spPr>
          <a:xfrm>
            <a:off x="762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/>
        </p:nvSpPr>
        <p:spPr>
          <a:xfrm>
            <a:off x="609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/>
          <p:cNvSpPr/>
          <p:nvPr/>
        </p:nvSpPr>
        <p:spPr>
          <a:xfrm>
            <a:off x="762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/>
          <p:cNvSpPr/>
          <p:nvPr/>
        </p:nvSpPr>
        <p:spPr>
          <a:xfrm>
            <a:off x="304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/>
        </p:nvSpPr>
        <p:spPr>
          <a:xfrm>
            <a:off x="457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/>
          <p:cNvSpPr/>
          <p:nvPr/>
        </p:nvSpPr>
        <p:spPr>
          <a:xfrm>
            <a:off x="304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Rectangle 560"/>
          <p:cNvSpPr/>
          <p:nvPr/>
        </p:nvSpPr>
        <p:spPr>
          <a:xfrm>
            <a:off x="457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/>
        </p:nvSpPr>
        <p:spPr>
          <a:xfrm>
            <a:off x="609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/>
          <p:cNvSpPr/>
          <p:nvPr/>
        </p:nvSpPr>
        <p:spPr>
          <a:xfrm>
            <a:off x="762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/>
          <p:cNvSpPr/>
          <p:nvPr/>
        </p:nvSpPr>
        <p:spPr>
          <a:xfrm>
            <a:off x="609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/>
        </p:nvSpPr>
        <p:spPr>
          <a:xfrm>
            <a:off x="762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/>
          <p:cNvSpPr/>
          <p:nvPr/>
        </p:nvSpPr>
        <p:spPr>
          <a:xfrm>
            <a:off x="914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/>
          <p:cNvSpPr/>
          <p:nvPr/>
        </p:nvSpPr>
        <p:spPr>
          <a:xfrm>
            <a:off x="1066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/>
        </p:nvSpPr>
        <p:spPr>
          <a:xfrm>
            <a:off x="914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/>
          <p:cNvSpPr/>
          <p:nvPr/>
        </p:nvSpPr>
        <p:spPr>
          <a:xfrm>
            <a:off x="1066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/>
          <p:cNvSpPr/>
          <p:nvPr/>
        </p:nvSpPr>
        <p:spPr>
          <a:xfrm>
            <a:off x="1219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/>
        </p:nvSpPr>
        <p:spPr>
          <a:xfrm>
            <a:off x="1371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/>
          <p:cNvSpPr/>
          <p:nvPr/>
        </p:nvSpPr>
        <p:spPr>
          <a:xfrm>
            <a:off x="1219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/>
          <p:cNvSpPr/>
          <p:nvPr/>
        </p:nvSpPr>
        <p:spPr>
          <a:xfrm>
            <a:off x="1371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/>
        </p:nvSpPr>
        <p:spPr>
          <a:xfrm>
            <a:off x="914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/>
          <p:cNvSpPr/>
          <p:nvPr/>
        </p:nvSpPr>
        <p:spPr>
          <a:xfrm>
            <a:off x="1066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/>
          <p:cNvSpPr/>
          <p:nvPr/>
        </p:nvSpPr>
        <p:spPr>
          <a:xfrm>
            <a:off x="914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/>
        </p:nvSpPr>
        <p:spPr>
          <a:xfrm>
            <a:off x="1066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/>
          <p:cNvSpPr/>
          <p:nvPr/>
        </p:nvSpPr>
        <p:spPr>
          <a:xfrm>
            <a:off x="1219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/>
          <p:nvPr/>
        </p:nvSpPr>
        <p:spPr>
          <a:xfrm>
            <a:off x="1371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/>
        </p:nvSpPr>
        <p:spPr>
          <a:xfrm>
            <a:off x="1219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/>
          <p:cNvSpPr/>
          <p:nvPr/>
        </p:nvSpPr>
        <p:spPr>
          <a:xfrm>
            <a:off x="1371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/>
          <p:cNvSpPr/>
          <p:nvPr/>
        </p:nvSpPr>
        <p:spPr>
          <a:xfrm>
            <a:off x="1524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/>
        </p:nvSpPr>
        <p:spPr>
          <a:xfrm>
            <a:off x="1676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Rectangle 583"/>
          <p:cNvSpPr/>
          <p:nvPr/>
        </p:nvSpPr>
        <p:spPr>
          <a:xfrm>
            <a:off x="1524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Rectangle 584"/>
          <p:cNvSpPr/>
          <p:nvPr/>
        </p:nvSpPr>
        <p:spPr>
          <a:xfrm>
            <a:off x="1676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/>
        </p:nvSpPr>
        <p:spPr>
          <a:xfrm>
            <a:off x="1828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Rectangle 586"/>
          <p:cNvSpPr/>
          <p:nvPr/>
        </p:nvSpPr>
        <p:spPr>
          <a:xfrm>
            <a:off x="1981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Rectangle 587"/>
          <p:cNvSpPr/>
          <p:nvPr/>
        </p:nvSpPr>
        <p:spPr>
          <a:xfrm>
            <a:off x="1828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/>
        </p:nvSpPr>
        <p:spPr>
          <a:xfrm>
            <a:off x="1981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Rectangle 589"/>
          <p:cNvSpPr/>
          <p:nvPr/>
        </p:nvSpPr>
        <p:spPr>
          <a:xfrm>
            <a:off x="1524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Rectangle 590"/>
          <p:cNvSpPr/>
          <p:nvPr/>
        </p:nvSpPr>
        <p:spPr>
          <a:xfrm>
            <a:off x="1676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/>
        </p:nvSpPr>
        <p:spPr>
          <a:xfrm>
            <a:off x="1524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Rectangle 592"/>
          <p:cNvSpPr/>
          <p:nvPr/>
        </p:nvSpPr>
        <p:spPr>
          <a:xfrm>
            <a:off x="1676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Rectangle 593"/>
          <p:cNvSpPr/>
          <p:nvPr/>
        </p:nvSpPr>
        <p:spPr>
          <a:xfrm>
            <a:off x="1828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/>
        </p:nvSpPr>
        <p:spPr>
          <a:xfrm>
            <a:off x="1981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Rectangle 595"/>
          <p:cNvSpPr/>
          <p:nvPr/>
        </p:nvSpPr>
        <p:spPr>
          <a:xfrm>
            <a:off x="1828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Rectangle 596"/>
          <p:cNvSpPr/>
          <p:nvPr/>
        </p:nvSpPr>
        <p:spPr>
          <a:xfrm>
            <a:off x="1981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/>
        </p:nvSpPr>
        <p:spPr>
          <a:xfrm>
            <a:off x="2133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Rectangle 598"/>
          <p:cNvSpPr/>
          <p:nvPr/>
        </p:nvSpPr>
        <p:spPr>
          <a:xfrm>
            <a:off x="2286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Rectangle 599"/>
          <p:cNvSpPr/>
          <p:nvPr/>
        </p:nvSpPr>
        <p:spPr>
          <a:xfrm>
            <a:off x="2133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/>
        </p:nvSpPr>
        <p:spPr>
          <a:xfrm>
            <a:off x="2286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Rectangle 601"/>
          <p:cNvSpPr/>
          <p:nvPr/>
        </p:nvSpPr>
        <p:spPr>
          <a:xfrm>
            <a:off x="2438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Rectangle 602"/>
          <p:cNvSpPr/>
          <p:nvPr/>
        </p:nvSpPr>
        <p:spPr>
          <a:xfrm>
            <a:off x="2590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/>
        </p:nvSpPr>
        <p:spPr>
          <a:xfrm>
            <a:off x="2438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2590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Rectangle 605"/>
          <p:cNvSpPr/>
          <p:nvPr/>
        </p:nvSpPr>
        <p:spPr>
          <a:xfrm>
            <a:off x="2133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/>
        </p:nvSpPr>
        <p:spPr>
          <a:xfrm>
            <a:off x="2286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Rectangle 607"/>
          <p:cNvSpPr/>
          <p:nvPr/>
        </p:nvSpPr>
        <p:spPr>
          <a:xfrm>
            <a:off x="2133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Rectangle 608"/>
          <p:cNvSpPr/>
          <p:nvPr/>
        </p:nvSpPr>
        <p:spPr>
          <a:xfrm>
            <a:off x="2286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/>
        </p:nvSpPr>
        <p:spPr>
          <a:xfrm>
            <a:off x="2438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Rectangle 610"/>
          <p:cNvSpPr/>
          <p:nvPr/>
        </p:nvSpPr>
        <p:spPr>
          <a:xfrm>
            <a:off x="2590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Rectangle 611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/>
        </p:nvSpPr>
        <p:spPr>
          <a:xfrm>
            <a:off x="2590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 613"/>
          <p:cNvSpPr/>
          <p:nvPr/>
        </p:nvSpPr>
        <p:spPr>
          <a:xfrm>
            <a:off x="1524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Rectangle 614"/>
          <p:cNvSpPr/>
          <p:nvPr/>
        </p:nvSpPr>
        <p:spPr>
          <a:xfrm>
            <a:off x="1676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>
            <a:off x="1524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Rectangle 616"/>
          <p:cNvSpPr/>
          <p:nvPr/>
        </p:nvSpPr>
        <p:spPr>
          <a:xfrm>
            <a:off x="1676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>
            <a:off x="1828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/>
        </p:nvSpPr>
        <p:spPr>
          <a:xfrm>
            <a:off x="1981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Rectangle 619"/>
          <p:cNvSpPr/>
          <p:nvPr/>
        </p:nvSpPr>
        <p:spPr>
          <a:xfrm>
            <a:off x="1828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Rectangle 620"/>
          <p:cNvSpPr/>
          <p:nvPr/>
        </p:nvSpPr>
        <p:spPr>
          <a:xfrm>
            <a:off x="1981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/>
        </p:nvSpPr>
        <p:spPr>
          <a:xfrm>
            <a:off x="1524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>
            <a:off x="1676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>
            <a:off x="1524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>
            <a:off x="1676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Rectangle 625"/>
          <p:cNvSpPr/>
          <p:nvPr/>
        </p:nvSpPr>
        <p:spPr>
          <a:xfrm>
            <a:off x="1828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/>
          <p:cNvSpPr/>
          <p:nvPr/>
        </p:nvSpPr>
        <p:spPr>
          <a:xfrm>
            <a:off x="1981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>
            <a:off x="1828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Rectangle 628"/>
          <p:cNvSpPr/>
          <p:nvPr/>
        </p:nvSpPr>
        <p:spPr>
          <a:xfrm>
            <a:off x="1981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Rectangle 629"/>
          <p:cNvSpPr/>
          <p:nvPr/>
        </p:nvSpPr>
        <p:spPr>
          <a:xfrm>
            <a:off x="2133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/>
        </p:nvSpPr>
        <p:spPr>
          <a:xfrm>
            <a:off x="2286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Rectangle 631"/>
          <p:cNvSpPr/>
          <p:nvPr/>
        </p:nvSpPr>
        <p:spPr>
          <a:xfrm>
            <a:off x="2133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>
            <a:off x="2286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/>
        </p:nvSpPr>
        <p:spPr>
          <a:xfrm>
            <a:off x="2438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2590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Rectangle 635"/>
          <p:cNvSpPr/>
          <p:nvPr/>
        </p:nvSpPr>
        <p:spPr>
          <a:xfrm>
            <a:off x="2438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/>
        </p:nvSpPr>
        <p:spPr>
          <a:xfrm>
            <a:off x="2590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Rectangle 637"/>
          <p:cNvSpPr/>
          <p:nvPr/>
        </p:nvSpPr>
        <p:spPr>
          <a:xfrm>
            <a:off x="2133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Rectangle 638"/>
          <p:cNvSpPr/>
          <p:nvPr/>
        </p:nvSpPr>
        <p:spPr>
          <a:xfrm>
            <a:off x="2286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/>
        </p:nvSpPr>
        <p:spPr>
          <a:xfrm>
            <a:off x="2133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Rectangle 640"/>
          <p:cNvSpPr/>
          <p:nvPr/>
        </p:nvSpPr>
        <p:spPr>
          <a:xfrm>
            <a:off x="2286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Rectangle 641"/>
          <p:cNvSpPr/>
          <p:nvPr/>
        </p:nvSpPr>
        <p:spPr>
          <a:xfrm>
            <a:off x="2438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/>
        </p:nvSpPr>
        <p:spPr>
          <a:xfrm>
            <a:off x="2590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Rectangle 643"/>
          <p:cNvSpPr/>
          <p:nvPr/>
        </p:nvSpPr>
        <p:spPr>
          <a:xfrm>
            <a:off x="2438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Rectangle 644"/>
          <p:cNvSpPr/>
          <p:nvPr/>
        </p:nvSpPr>
        <p:spPr>
          <a:xfrm>
            <a:off x="2590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7" name="Group 646"/>
          <p:cNvGrpSpPr/>
          <p:nvPr/>
        </p:nvGrpSpPr>
        <p:grpSpPr>
          <a:xfrm>
            <a:off x="3429000" y="1752600"/>
            <a:ext cx="2438400" cy="2438400"/>
            <a:chOff x="304800" y="2286000"/>
            <a:chExt cx="2438400" cy="2438400"/>
          </a:xfrm>
        </p:grpSpPr>
        <p:sp>
          <p:nvSpPr>
            <p:cNvPr id="648" name="Rectangle 647"/>
            <p:cNvSpPr/>
            <p:nvPr/>
          </p:nvSpPr>
          <p:spPr>
            <a:xfrm>
              <a:off x="3048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Rectangle 648"/>
            <p:cNvSpPr/>
            <p:nvPr/>
          </p:nvSpPr>
          <p:spPr>
            <a:xfrm>
              <a:off x="4572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Rectangle 649"/>
            <p:cNvSpPr/>
            <p:nvPr/>
          </p:nvSpPr>
          <p:spPr>
            <a:xfrm>
              <a:off x="3048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Rectangle 650"/>
            <p:cNvSpPr/>
            <p:nvPr/>
          </p:nvSpPr>
          <p:spPr>
            <a:xfrm>
              <a:off x="4572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Rectangle 651"/>
            <p:cNvSpPr/>
            <p:nvPr/>
          </p:nvSpPr>
          <p:spPr>
            <a:xfrm>
              <a:off x="6096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Rectangle 652"/>
            <p:cNvSpPr/>
            <p:nvPr/>
          </p:nvSpPr>
          <p:spPr>
            <a:xfrm>
              <a:off x="7620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Rectangle 653"/>
            <p:cNvSpPr/>
            <p:nvPr/>
          </p:nvSpPr>
          <p:spPr>
            <a:xfrm>
              <a:off x="6096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Rectangle 654"/>
            <p:cNvSpPr/>
            <p:nvPr/>
          </p:nvSpPr>
          <p:spPr>
            <a:xfrm>
              <a:off x="7620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Rectangle 655"/>
            <p:cNvSpPr/>
            <p:nvPr/>
          </p:nvSpPr>
          <p:spPr>
            <a:xfrm>
              <a:off x="3048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Rectangle 656"/>
            <p:cNvSpPr/>
            <p:nvPr/>
          </p:nvSpPr>
          <p:spPr>
            <a:xfrm>
              <a:off x="4572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3048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4572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6096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Rectangle 660"/>
            <p:cNvSpPr/>
            <p:nvPr/>
          </p:nvSpPr>
          <p:spPr>
            <a:xfrm>
              <a:off x="7620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Rectangle 661"/>
            <p:cNvSpPr/>
            <p:nvPr/>
          </p:nvSpPr>
          <p:spPr>
            <a:xfrm>
              <a:off x="6096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7620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9144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10668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9144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10668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Rectangle 667"/>
            <p:cNvSpPr/>
            <p:nvPr/>
          </p:nvSpPr>
          <p:spPr>
            <a:xfrm>
              <a:off x="12192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Rectangle 668"/>
            <p:cNvSpPr/>
            <p:nvPr/>
          </p:nvSpPr>
          <p:spPr>
            <a:xfrm>
              <a:off x="13716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Rectangle 669"/>
            <p:cNvSpPr/>
            <p:nvPr/>
          </p:nvSpPr>
          <p:spPr>
            <a:xfrm>
              <a:off x="12192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Rectangle 670"/>
            <p:cNvSpPr/>
            <p:nvPr/>
          </p:nvSpPr>
          <p:spPr>
            <a:xfrm>
              <a:off x="13716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Rectangle 671"/>
            <p:cNvSpPr/>
            <p:nvPr/>
          </p:nvSpPr>
          <p:spPr>
            <a:xfrm>
              <a:off x="9144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Rectangle 672"/>
            <p:cNvSpPr/>
            <p:nvPr/>
          </p:nvSpPr>
          <p:spPr>
            <a:xfrm>
              <a:off x="10668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Rectangle 673"/>
            <p:cNvSpPr/>
            <p:nvPr/>
          </p:nvSpPr>
          <p:spPr>
            <a:xfrm>
              <a:off x="9144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Rectangle 674"/>
            <p:cNvSpPr/>
            <p:nvPr/>
          </p:nvSpPr>
          <p:spPr>
            <a:xfrm>
              <a:off x="10668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Rectangle 675"/>
            <p:cNvSpPr/>
            <p:nvPr/>
          </p:nvSpPr>
          <p:spPr>
            <a:xfrm>
              <a:off x="12192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Rectangle 676"/>
            <p:cNvSpPr/>
            <p:nvPr/>
          </p:nvSpPr>
          <p:spPr>
            <a:xfrm>
              <a:off x="13716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Rectangle 677"/>
            <p:cNvSpPr/>
            <p:nvPr/>
          </p:nvSpPr>
          <p:spPr>
            <a:xfrm>
              <a:off x="12192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Rectangle 678"/>
            <p:cNvSpPr/>
            <p:nvPr/>
          </p:nvSpPr>
          <p:spPr>
            <a:xfrm>
              <a:off x="13716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Rectangle 679"/>
            <p:cNvSpPr/>
            <p:nvPr/>
          </p:nvSpPr>
          <p:spPr>
            <a:xfrm>
              <a:off x="3048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4572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3048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4572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6096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7620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6096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7620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Rectangle 687"/>
            <p:cNvSpPr/>
            <p:nvPr/>
          </p:nvSpPr>
          <p:spPr>
            <a:xfrm>
              <a:off x="3048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Rectangle 688"/>
            <p:cNvSpPr/>
            <p:nvPr/>
          </p:nvSpPr>
          <p:spPr>
            <a:xfrm>
              <a:off x="4572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Rectangle 689"/>
            <p:cNvSpPr/>
            <p:nvPr/>
          </p:nvSpPr>
          <p:spPr>
            <a:xfrm>
              <a:off x="3048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Rectangle 690"/>
            <p:cNvSpPr/>
            <p:nvPr/>
          </p:nvSpPr>
          <p:spPr>
            <a:xfrm>
              <a:off x="4572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Rectangle 691"/>
            <p:cNvSpPr/>
            <p:nvPr/>
          </p:nvSpPr>
          <p:spPr>
            <a:xfrm>
              <a:off x="6096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Rectangle 692"/>
            <p:cNvSpPr/>
            <p:nvPr/>
          </p:nvSpPr>
          <p:spPr>
            <a:xfrm>
              <a:off x="7620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Rectangle 693"/>
            <p:cNvSpPr/>
            <p:nvPr/>
          </p:nvSpPr>
          <p:spPr>
            <a:xfrm>
              <a:off x="6096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Rectangle 694"/>
            <p:cNvSpPr/>
            <p:nvPr/>
          </p:nvSpPr>
          <p:spPr>
            <a:xfrm>
              <a:off x="7620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Rectangle 695"/>
            <p:cNvSpPr/>
            <p:nvPr/>
          </p:nvSpPr>
          <p:spPr>
            <a:xfrm>
              <a:off x="9144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Rectangle 696"/>
            <p:cNvSpPr/>
            <p:nvPr/>
          </p:nvSpPr>
          <p:spPr>
            <a:xfrm>
              <a:off x="10668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Rectangle 697"/>
            <p:cNvSpPr/>
            <p:nvPr/>
          </p:nvSpPr>
          <p:spPr>
            <a:xfrm>
              <a:off x="9144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Rectangle 698"/>
            <p:cNvSpPr/>
            <p:nvPr/>
          </p:nvSpPr>
          <p:spPr>
            <a:xfrm>
              <a:off x="10668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Rectangle 699"/>
            <p:cNvSpPr/>
            <p:nvPr/>
          </p:nvSpPr>
          <p:spPr>
            <a:xfrm>
              <a:off x="12192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13716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Rectangle 701"/>
            <p:cNvSpPr/>
            <p:nvPr/>
          </p:nvSpPr>
          <p:spPr>
            <a:xfrm>
              <a:off x="12192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Rectangle 702"/>
            <p:cNvSpPr/>
            <p:nvPr/>
          </p:nvSpPr>
          <p:spPr>
            <a:xfrm>
              <a:off x="13716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9144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10668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Rectangle 705"/>
            <p:cNvSpPr/>
            <p:nvPr/>
          </p:nvSpPr>
          <p:spPr>
            <a:xfrm>
              <a:off x="9144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Rectangle 706"/>
            <p:cNvSpPr/>
            <p:nvPr/>
          </p:nvSpPr>
          <p:spPr>
            <a:xfrm>
              <a:off x="10668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Rectangle 707"/>
            <p:cNvSpPr/>
            <p:nvPr/>
          </p:nvSpPr>
          <p:spPr>
            <a:xfrm>
              <a:off x="12192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Rectangle 708"/>
            <p:cNvSpPr/>
            <p:nvPr/>
          </p:nvSpPr>
          <p:spPr>
            <a:xfrm>
              <a:off x="13716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Rectangle 709"/>
            <p:cNvSpPr/>
            <p:nvPr/>
          </p:nvSpPr>
          <p:spPr>
            <a:xfrm>
              <a:off x="12192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13716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Rectangle 711"/>
            <p:cNvSpPr/>
            <p:nvPr/>
          </p:nvSpPr>
          <p:spPr>
            <a:xfrm>
              <a:off x="15240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Rectangle 712"/>
            <p:cNvSpPr/>
            <p:nvPr/>
          </p:nvSpPr>
          <p:spPr>
            <a:xfrm>
              <a:off x="16764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Rectangle 713"/>
            <p:cNvSpPr/>
            <p:nvPr/>
          </p:nvSpPr>
          <p:spPr>
            <a:xfrm>
              <a:off x="15240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Rectangle 714"/>
            <p:cNvSpPr/>
            <p:nvPr/>
          </p:nvSpPr>
          <p:spPr>
            <a:xfrm>
              <a:off x="16764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Rectangle 715"/>
            <p:cNvSpPr/>
            <p:nvPr/>
          </p:nvSpPr>
          <p:spPr>
            <a:xfrm>
              <a:off x="18288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Rectangle 716"/>
            <p:cNvSpPr/>
            <p:nvPr/>
          </p:nvSpPr>
          <p:spPr>
            <a:xfrm>
              <a:off x="19812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Rectangle 717"/>
            <p:cNvSpPr/>
            <p:nvPr/>
          </p:nvSpPr>
          <p:spPr>
            <a:xfrm>
              <a:off x="18288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Rectangle 718"/>
            <p:cNvSpPr/>
            <p:nvPr/>
          </p:nvSpPr>
          <p:spPr>
            <a:xfrm>
              <a:off x="19812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Rectangle 719"/>
            <p:cNvSpPr/>
            <p:nvPr/>
          </p:nvSpPr>
          <p:spPr>
            <a:xfrm>
              <a:off x="15240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Rectangle 720"/>
            <p:cNvSpPr/>
            <p:nvPr/>
          </p:nvSpPr>
          <p:spPr>
            <a:xfrm>
              <a:off x="16764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Rectangle 721"/>
            <p:cNvSpPr/>
            <p:nvPr/>
          </p:nvSpPr>
          <p:spPr>
            <a:xfrm>
              <a:off x="15240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Rectangle 722"/>
            <p:cNvSpPr/>
            <p:nvPr/>
          </p:nvSpPr>
          <p:spPr>
            <a:xfrm>
              <a:off x="16764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Rectangle 723"/>
            <p:cNvSpPr/>
            <p:nvPr/>
          </p:nvSpPr>
          <p:spPr>
            <a:xfrm>
              <a:off x="18288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19812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18288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Rectangle 726"/>
            <p:cNvSpPr/>
            <p:nvPr/>
          </p:nvSpPr>
          <p:spPr>
            <a:xfrm>
              <a:off x="19812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Rectangle 727"/>
            <p:cNvSpPr/>
            <p:nvPr/>
          </p:nvSpPr>
          <p:spPr>
            <a:xfrm>
              <a:off x="21336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Rectangle 728"/>
            <p:cNvSpPr/>
            <p:nvPr/>
          </p:nvSpPr>
          <p:spPr>
            <a:xfrm>
              <a:off x="22860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Rectangle 729"/>
            <p:cNvSpPr/>
            <p:nvPr/>
          </p:nvSpPr>
          <p:spPr>
            <a:xfrm>
              <a:off x="21336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Rectangle 730"/>
            <p:cNvSpPr/>
            <p:nvPr/>
          </p:nvSpPr>
          <p:spPr>
            <a:xfrm>
              <a:off x="22860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Rectangle 731"/>
            <p:cNvSpPr/>
            <p:nvPr/>
          </p:nvSpPr>
          <p:spPr>
            <a:xfrm>
              <a:off x="24384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Rectangle 732"/>
            <p:cNvSpPr/>
            <p:nvPr/>
          </p:nvSpPr>
          <p:spPr>
            <a:xfrm>
              <a:off x="25908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Rectangle 733"/>
            <p:cNvSpPr/>
            <p:nvPr/>
          </p:nvSpPr>
          <p:spPr>
            <a:xfrm>
              <a:off x="24384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Rectangle 734"/>
            <p:cNvSpPr/>
            <p:nvPr/>
          </p:nvSpPr>
          <p:spPr>
            <a:xfrm>
              <a:off x="25908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Rectangle 735"/>
            <p:cNvSpPr/>
            <p:nvPr/>
          </p:nvSpPr>
          <p:spPr>
            <a:xfrm>
              <a:off x="21336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Rectangle 736"/>
            <p:cNvSpPr/>
            <p:nvPr/>
          </p:nvSpPr>
          <p:spPr>
            <a:xfrm>
              <a:off x="22860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Rectangle 737"/>
            <p:cNvSpPr/>
            <p:nvPr/>
          </p:nvSpPr>
          <p:spPr>
            <a:xfrm>
              <a:off x="21336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Rectangle 738"/>
            <p:cNvSpPr/>
            <p:nvPr/>
          </p:nvSpPr>
          <p:spPr>
            <a:xfrm>
              <a:off x="22860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Rectangle 739"/>
            <p:cNvSpPr/>
            <p:nvPr/>
          </p:nvSpPr>
          <p:spPr>
            <a:xfrm>
              <a:off x="24384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Rectangle 740"/>
            <p:cNvSpPr/>
            <p:nvPr/>
          </p:nvSpPr>
          <p:spPr>
            <a:xfrm>
              <a:off x="25908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Rectangle 741"/>
            <p:cNvSpPr/>
            <p:nvPr/>
          </p:nvSpPr>
          <p:spPr>
            <a:xfrm>
              <a:off x="24384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25908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Rectangle 743"/>
            <p:cNvSpPr/>
            <p:nvPr/>
          </p:nvSpPr>
          <p:spPr>
            <a:xfrm>
              <a:off x="15240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16764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Rectangle 745"/>
            <p:cNvSpPr/>
            <p:nvPr/>
          </p:nvSpPr>
          <p:spPr>
            <a:xfrm>
              <a:off x="15240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Rectangle 746"/>
            <p:cNvSpPr/>
            <p:nvPr/>
          </p:nvSpPr>
          <p:spPr>
            <a:xfrm>
              <a:off x="16764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Rectangle 747"/>
            <p:cNvSpPr/>
            <p:nvPr/>
          </p:nvSpPr>
          <p:spPr>
            <a:xfrm>
              <a:off x="18288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Rectangle 748"/>
            <p:cNvSpPr/>
            <p:nvPr/>
          </p:nvSpPr>
          <p:spPr>
            <a:xfrm>
              <a:off x="19812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18288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19812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Rectangle 751"/>
            <p:cNvSpPr/>
            <p:nvPr/>
          </p:nvSpPr>
          <p:spPr>
            <a:xfrm>
              <a:off x="15240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Rectangle 752"/>
            <p:cNvSpPr/>
            <p:nvPr/>
          </p:nvSpPr>
          <p:spPr>
            <a:xfrm>
              <a:off x="16764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Rectangle 753"/>
            <p:cNvSpPr/>
            <p:nvPr/>
          </p:nvSpPr>
          <p:spPr>
            <a:xfrm>
              <a:off x="15240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Rectangle 754"/>
            <p:cNvSpPr/>
            <p:nvPr/>
          </p:nvSpPr>
          <p:spPr>
            <a:xfrm>
              <a:off x="16764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Rectangle 755"/>
            <p:cNvSpPr/>
            <p:nvPr/>
          </p:nvSpPr>
          <p:spPr>
            <a:xfrm>
              <a:off x="18288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Rectangle 756"/>
            <p:cNvSpPr/>
            <p:nvPr/>
          </p:nvSpPr>
          <p:spPr>
            <a:xfrm>
              <a:off x="19812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Rectangle 757"/>
            <p:cNvSpPr/>
            <p:nvPr/>
          </p:nvSpPr>
          <p:spPr>
            <a:xfrm>
              <a:off x="18288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Rectangle 758"/>
            <p:cNvSpPr/>
            <p:nvPr/>
          </p:nvSpPr>
          <p:spPr>
            <a:xfrm>
              <a:off x="19812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Rectangle 759"/>
            <p:cNvSpPr/>
            <p:nvPr/>
          </p:nvSpPr>
          <p:spPr>
            <a:xfrm>
              <a:off x="21336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Rectangle 760"/>
            <p:cNvSpPr/>
            <p:nvPr/>
          </p:nvSpPr>
          <p:spPr>
            <a:xfrm>
              <a:off x="22860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Rectangle 761"/>
            <p:cNvSpPr/>
            <p:nvPr/>
          </p:nvSpPr>
          <p:spPr>
            <a:xfrm>
              <a:off x="21336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Rectangle 762"/>
            <p:cNvSpPr/>
            <p:nvPr/>
          </p:nvSpPr>
          <p:spPr>
            <a:xfrm>
              <a:off x="22860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Rectangle 763"/>
            <p:cNvSpPr/>
            <p:nvPr/>
          </p:nvSpPr>
          <p:spPr>
            <a:xfrm>
              <a:off x="24384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Rectangle 764"/>
            <p:cNvSpPr/>
            <p:nvPr/>
          </p:nvSpPr>
          <p:spPr>
            <a:xfrm>
              <a:off x="25908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Rectangle 765"/>
            <p:cNvSpPr/>
            <p:nvPr/>
          </p:nvSpPr>
          <p:spPr>
            <a:xfrm>
              <a:off x="24384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25908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Rectangle 767"/>
            <p:cNvSpPr/>
            <p:nvPr/>
          </p:nvSpPr>
          <p:spPr>
            <a:xfrm>
              <a:off x="21336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Rectangle 768"/>
            <p:cNvSpPr/>
            <p:nvPr/>
          </p:nvSpPr>
          <p:spPr>
            <a:xfrm>
              <a:off x="22860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Rectangle 769"/>
            <p:cNvSpPr/>
            <p:nvPr/>
          </p:nvSpPr>
          <p:spPr>
            <a:xfrm>
              <a:off x="21336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Rectangle 770"/>
            <p:cNvSpPr/>
            <p:nvPr/>
          </p:nvSpPr>
          <p:spPr>
            <a:xfrm>
              <a:off x="22860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Rectangle 771"/>
            <p:cNvSpPr/>
            <p:nvPr/>
          </p:nvSpPr>
          <p:spPr>
            <a:xfrm>
              <a:off x="24384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Rectangle 772"/>
            <p:cNvSpPr/>
            <p:nvPr/>
          </p:nvSpPr>
          <p:spPr>
            <a:xfrm>
              <a:off x="25908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Rectangle 773"/>
            <p:cNvSpPr/>
            <p:nvPr/>
          </p:nvSpPr>
          <p:spPr>
            <a:xfrm>
              <a:off x="24384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Rectangle 774"/>
            <p:cNvSpPr/>
            <p:nvPr/>
          </p:nvSpPr>
          <p:spPr>
            <a:xfrm>
              <a:off x="25908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Rectangle 775"/>
            <p:cNvSpPr/>
            <p:nvPr/>
          </p:nvSpPr>
          <p:spPr>
            <a:xfrm>
              <a:off x="3048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Rectangle 776"/>
            <p:cNvSpPr/>
            <p:nvPr/>
          </p:nvSpPr>
          <p:spPr>
            <a:xfrm>
              <a:off x="4572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Rectangle 777"/>
            <p:cNvSpPr/>
            <p:nvPr/>
          </p:nvSpPr>
          <p:spPr>
            <a:xfrm>
              <a:off x="3048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Rectangle 778"/>
            <p:cNvSpPr/>
            <p:nvPr/>
          </p:nvSpPr>
          <p:spPr>
            <a:xfrm>
              <a:off x="4572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Rectangle 779"/>
            <p:cNvSpPr/>
            <p:nvPr/>
          </p:nvSpPr>
          <p:spPr>
            <a:xfrm>
              <a:off x="6096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Rectangle 780"/>
            <p:cNvSpPr/>
            <p:nvPr/>
          </p:nvSpPr>
          <p:spPr>
            <a:xfrm>
              <a:off x="7620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Rectangle 781"/>
            <p:cNvSpPr/>
            <p:nvPr/>
          </p:nvSpPr>
          <p:spPr>
            <a:xfrm>
              <a:off x="6096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Rectangle 782"/>
            <p:cNvSpPr/>
            <p:nvPr/>
          </p:nvSpPr>
          <p:spPr>
            <a:xfrm>
              <a:off x="7620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Rectangle 783"/>
            <p:cNvSpPr/>
            <p:nvPr/>
          </p:nvSpPr>
          <p:spPr>
            <a:xfrm>
              <a:off x="3048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Rectangle 784"/>
            <p:cNvSpPr/>
            <p:nvPr/>
          </p:nvSpPr>
          <p:spPr>
            <a:xfrm>
              <a:off x="4572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Rectangle 785"/>
            <p:cNvSpPr/>
            <p:nvPr/>
          </p:nvSpPr>
          <p:spPr>
            <a:xfrm>
              <a:off x="3048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Rectangle 786"/>
            <p:cNvSpPr/>
            <p:nvPr/>
          </p:nvSpPr>
          <p:spPr>
            <a:xfrm>
              <a:off x="4572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Rectangle 787"/>
            <p:cNvSpPr/>
            <p:nvPr/>
          </p:nvSpPr>
          <p:spPr>
            <a:xfrm>
              <a:off x="6096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Rectangle 788"/>
            <p:cNvSpPr/>
            <p:nvPr/>
          </p:nvSpPr>
          <p:spPr>
            <a:xfrm>
              <a:off x="7620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Rectangle 789"/>
            <p:cNvSpPr/>
            <p:nvPr/>
          </p:nvSpPr>
          <p:spPr>
            <a:xfrm>
              <a:off x="6096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Rectangle 790"/>
            <p:cNvSpPr/>
            <p:nvPr/>
          </p:nvSpPr>
          <p:spPr>
            <a:xfrm>
              <a:off x="7620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Rectangle 791"/>
            <p:cNvSpPr/>
            <p:nvPr/>
          </p:nvSpPr>
          <p:spPr>
            <a:xfrm>
              <a:off x="9144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Rectangle 792"/>
            <p:cNvSpPr/>
            <p:nvPr/>
          </p:nvSpPr>
          <p:spPr>
            <a:xfrm>
              <a:off x="10668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Rectangle 793"/>
            <p:cNvSpPr/>
            <p:nvPr/>
          </p:nvSpPr>
          <p:spPr>
            <a:xfrm>
              <a:off x="9144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Rectangle 794"/>
            <p:cNvSpPr/>
            <p:nvPr/>
          </p:nvSpPr>
          <p:spPr>
            <a:xfrm>
              <a:off x="10668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Rectangle 795"/>
            <p:cNvSpPr/>
            <p:nvPr/>
          </p:nvSpPr>
          <p:spPr>
            <a:xfrm>
              <a:off x="12192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13716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Rectangle 797"/>
            <p:cNvSpPr/>
            <p:nvPr/>
          </p:nvSpPr>
          <p:spPr>
            <a:xfrm>
              <a:off x="12192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Rectangle 798"/>
            <p:cNvSpPr/>
            <p:nvPr/>
          </p:nvSpPr>
          <p:spPr>
            <a:xfrm>
              <a:off x="13716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Rectangle 799"/>
            <p:cNvSpPr/>
            <p:nvPr/>
          </p:nvSpPr>
          <p:spPr>
            <a:xfrm>
              <a:off x="9144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Rectangle 800"/>
            <p:cNvSpPr/>
            <p:nvPr/>
          </p:nvSpPr>
          <p:spPr>
            <a:xfrm>
              <a:off x="10668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Rectangle 801"/>
            <p:cNvSpPr/>
            <p:nvPr/>
          </p:nvSpPr>
          <p:spPr>
            <a:xfrm>
              <a:off x="9144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Rectangle 802"/>
            <p:cNvSpPr/>
            <p:nvPr/>
          </p:nvSpPr>
          <p:spPr>
            <a:xfrm>
              <a:off x="10668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Rectangle 803"/>
            <p:cNvSpPr/>
            <p:nvPr/>
          </p:nvSpPr>
          <p:spPr>
            <a:xfrm>
              <a:off x="12192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13716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Rectangle 805"/>
            <p:cNvSpPr/>
            <p:nvPr/>
          </p:nvSpPr>
          <p:spPr>
            <a:xfrm>
              <a:off x="12192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Rectangle 806"/>
            <p:cNvSpPr/>
            <p:nvPr/>
          </p:nvSpPr>
          <p:spPr>
            <a:xfrm>
              <a:off x="13716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Rectangle 807"/>
            <p:cNvSpPr/>
            <p:nvPr/>
          </p:nvSpPr>
          <p:spPr>
            <a:xfrm>
              <a:off x="3048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4572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Rectangle 809"/>
            <p:cNvSpPr/>
            <p:nvPr/>
          </p:nvSpPr>
          <p:spPr>
            <a:xfrm>
              <a:off x="3048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4572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6096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7620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6096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Rectangle 814"/>
            <p:cNvSpPr/>
            <p:nvPr/>
          </p:nvSpPr>
          <p:spPr>
            <a:xfrm>
              <a:off x="7620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3048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Rectangle 816"/>
            <p:cNvSpPr/>
            <p:nvPr/>
          </p:nvSpPr>
          <p:spPr>
            <a:xfrm>
              <a:off x="4572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Rectangle 817"/>
            <p:cNvSpPr/>
            <p:nvPr/>
          </p:nvSpPr>
          <p:spPr>
            <a:xfrm>
              <a:off x="3048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Rectangle 818"/>
            <p:cNvSpPr/>
            <p:nvPr/>
          </p:nvSpPr>
          <p:spPr>
            <a:xfrm>
              <a:off x="4572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6096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Rectangle 820"/>
            <p:cNvSpPr/>
            <p:nvPr/>
          </p:nvSpPr>
          <p:spPr>
            <a:xfrm>
              <a:off x="7620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Rectangle 821"/>
            <p:cNvSpPr/>
            <p:nvPr/>
          </p:nvSpPr>
          <p:spPr>
            <a:xfrm>
              <a:off x="6096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Rectangle 822"/>
            <p:cNvSpPr/>
            <p:nvPr/>
          </p:nvSpPr>
          <p:spPr>
            <a:xfrm>
              <a:off x="7620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Rectangle 823"/>
            <p:cNvSpPr/>
            <p:nvPr/>
          </p:nvSpPr>
          <p:spPr>
            <a:xfrm>
              <a:off x="9144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Rectangle 824"/>
            <p:cNvSpPr/>
            <p:nvPr/>
          </p:nvSpPr>
          <p:spPr>
            <a:xfrm>
              <a:off x="10668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Rectangle 825"/>
            <p:cNvSpPr/>
            <p:nvPr/>
          </p:nvSpPr>
          <p:spPr>
            <a:xfrm>
              <a:off x="9144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10668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12192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Rectangle 828"/>
            <p:cNvSpPr/>
            <p:nvPr/>
          </p:nvSpPr>
          <p:spPr>
            <a:xfrm>
              <a:off x="13716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Rectangle 829"/>
            <p:cNvSpPr/>
            <p:nvPr/>
          </p:nvSpPr>
          <p:spPr>
            <a:xfrm>
              <a:off x="12192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Rectangle 830"/>
            <p:cNvSpPr/>
            <p:nvPr/>
          </p:nvSpPr>
          <p:spPr>
            <a:xfrm>
              <a:off x="13716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Rectangle 831"/>
            <p:cNvSpPr/>
            <p:nvPr/>
          </p:nvSpPr>
          <p:spPr>
            <a:xfrm>
              <a:off x="9144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10668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9144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10668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12192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13716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Rectangle 837"/>
            <p:cNvSpPr/>
            <p:nvPr/>
          </p:nvSpPr>
          <p:spPr>
            <a:xfrm>
              <a:off x="12192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13716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15240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Rectangle 840"/>
            <p:cNvSpPr/>
            <p:nvPr/>
          </p:nvSpPr>
          <p:spPr>
            <a:xfrm>
              <a:off x="16764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Rectangle 841"/>
            <p:cNvSpPr/>
            <p:nvPr/>
          </p:nvSpPr>
          <p:spPr>
            <a:xfrm>
              <a:off x="15240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16764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18288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19812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18288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19812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Rectangle 847"/>
            <p:cNvSpPr/>
            <p:nvPr/>
          </p:nvSpPr>
          <p:spPr>
            <a:xfrm>
              <a:off x="15240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16764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15240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16764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18288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19812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18288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19812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21336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22860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Rectangle 857"/>
            <p:cNvSpPr/>
            <p:nvPr/>
          </p:nvSpPr>
          <p:spPr>
            <a:xfrm>
              <a:off x="21336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Rectangle 858"/>
            <p:cNvSpPr/>
            <p:nvPr/>
          </p:nvSpPr>
          <p:spPr>
            <a:xfrm>
              <a:off x="22860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Rectangle 859"/>
            <p:cNvSpPr/>
            <p:nvPr/>
          </p:nvSpPr>
          <p:spPr>
            <a:xfrm>
              <a:off x="24384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Rectangle 860"/>
            <p:cNvSpPr/>
            <p:nvPr/>
          </p:nvSpPr>
          <p:spPr>
            <a:xfrm>
              <a:off x="25908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Rectangle 861"/>
            <p:cNvSpPr/>
            <p:nvPr/>
          </p:nvSpPr>
          <p:spPr>
            <a:xfrm>
              <a:off x="24384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Rectangle 862"/>
            <p:cNvSpPr/>
            <p:nvPr/>
          </p:nvSpPr>
          <p:spPr>
            <a:xfrm>
              <a:off x="25908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21336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22860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Rectangle 865"/>
            <p:cNvSpPr/>
            <p:nvPr/>
          </p:nvSpPr>
          <p:spPr>
            <a:xfrm>
              <a:off x="21336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Rectangle 866"/>
            <p:cNvSpPr/>
            <p:nvPr/>
          </p:nvSpPr>
          <p:spPr>
            <a:xfrm>
              <a:off x="22860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24384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25908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24384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Rectangle 870"/>
            <p:cNvSpPr/>
            <p:nvPr/>
          </p:nvSpPr>
          <p:spPr>
            <a:xfrm>
              <a:off x="25908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Rectangle 871"/>
            <p:cNvSpPr/>
            <p:nvPr/>
          </p:nvSpPr>
          <p:spPr>
            <a:xfrm>
              <a:off x="15240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Rectangle 872"/>
            <p:cNvSpPr/>
            <p:nvPr/>
          </p:nvSpPr>
          <p:spPr>
            <a:xfrm>
              <a:off x="16764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Rectangle 873"/>
            <p:cNvSpPr/>
            <p:nvPr/>
          </p:nvSpPr>
          <p:spPr>
            <a:xfrm>
              <a:off x="15240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Rectangle 874"/>
            <p:cNvSpPr/>
            <p:nvPr/>
          </p:nvSpPr>
          <p:spPr>
            <a:xfrm>
              <a:off x="16764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Rectangle 875"/>
            <p:cNvSpPr/>
            <p:nvPr/>
          </p:nvSpPr>
          <p:spPr>
            <a:xfrm>
              <a:off x="18288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Rectangle 876"/>
            <p:cNvSpPr/>
            <p:nvPr/>
          </p:nvSpPr>
          <p:spPr>
            <a:xfrm>
              <a:off x="19812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Rectangle 877"/>
            <p:cNvSpPr/>
            <p:nvPr/>
          </p:nvSpPr>
          <p:spPr>
            <a:xfrm>
              <a:off x="18288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Rectangle 878"/>
            <p:cNvSpPr/>
            <p:nvPr/>
          </p:nvSpPr>
          <p:spPr>
            <a:xfrm>
              <a:off x="19812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Rectangle 879"/>
            <p:cNvSpPr/>
            <p:nvPr/>
          </p:nvSpPr>
          <p:spPr>
            <a:xfrm>
              <a:off x="15240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Rectangle 880"/>
            <p:cNvSpPr/>
            <p:nvPr/>
          </p:nvSpPr>
          <p:spPr>
            <a:xfrm>
              <a:off x="16764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Rectangle 881"/>
            <p:cNvSpPr/>
            <p:nvPr/>
          </p:nvSpPr>
          <p:spPr>
            <a:xfrm>
              <a:off x="15240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Rectangle 882"/>
            <p:cNvSpPr/>
            <p:nvPr/>
          </p:nvSpPr>
          <p:spPr>
            <a:xfrm>
              <a:off x="16764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Rectangle 883"/>
            <p:cNvSpPr/>
            <p:nvPr/>
          </p:nvSpPr>
          <p:spPr>
            <a:xfrm>
              <a:off x="18288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Rectangle 884"/>
            <p:cNvSpPr/>
            <p:nvPr/>
          </p:nvSpPr>
          <p:spPr>
            <a:xfrm>
              <a:off x="19812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Rectangle 885"/>
            <p:cNvSpPr/>
            <p:nvPr/>
          </p:nvSpPr>
          <p:spPr>
            <a:xfrm>
              <a:off x="18288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19812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Rectangle 887"/>
            <p:cNvSpPr/>
            <p:nvPr/>
          </p:nvSpPr>
          <p:spPr>
            <a:xfrm>
              <a:off x="21336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Rectangle 888"/>
            <p:cNvSpPr/>
            <p:nvPr/>
          </p:nvSpPr>
          <p:spPr>
            <a:xfrm>
              <a:off x="22860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Rectangle 889"/>
            <p:cNvSpPr/>
            <p:nvPr/>
          </p:nvSpPr>
          <p:spPr>
            <a:xfrm>
              <a:off x="21336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Rectangle 890"/>
            <p:cNvSpPr/>
            <p:nvPr/>
          </p:nvSpPr>
          <p:spPr>
            <a:xfrm>
              <a:off x="22860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Rectangle 891"/>
            <p:cNvSpPr/>
            <p:nvPr/>
          </p:nvSpPr>
          <p:spPr>
            <a:xfrm>
              <a:off x="24384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25908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Rectangle 893"/>
            <p:cNvSpPr/>
            <p:nvPr/>
          </p:nvSpPr>
          <p:spPr>
            <a:xfrm>
              <a:off x="24384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Rectangle 894"/>
            <p:cNvSpPr/>
            <p:nvPr/>
          </p:nvSpPr>
          <p:spPr>
            <a:xfrm>
              <a:off x="25908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Rectangle 895"/>
            <p:cNvSpPr/>
            <p:nvPr/>
          </p:nvSpPr>
          <p:spPr>
            <a:xfrm>
              <a:off x="21336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Rectangle 896"/>
            <p:cNvSpPr/>
            <p:nvPr/>
          </p:nvSpPr>
          <p:spPr>
            <a:xfrm>
              <a:off x="22860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Rectangle 897"/>
            <p:cNvSpPr/>
            <p:nvPr/>
          </p:nvSpPr>
          <p:spPr>
            <a:xfrm>
              <a:off x="21336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Rectangle 898"/>
            <p:cNvSpPr/>
            <p:nvPr/>
          </p:nvSpPr>
          <p:spPr>
            <a:xfrm>
              <a:off x="22860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Rectangle 899"/>
            <p:cNvSpPr/>
            <p:nvPr/>
          </p:nvSpPr>
          <p:spPr>
            <a:xfrm>
              <a:off x="24384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Rectangle 900"/>
            <p:cNvSpPr/>
            <p:nvPr/>
          </p:nvSpPr>
          <p:spPr>
            <a:xfrm>
              <a:off x="25908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Rectangle 901"/>
            <p:cNvSpPr/>
            <p:nvPr/>
          </p:nvSpPr>
          <p:spPr>
            <a:xfrm>
              <a:off x="24384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Rectangle 902"/>
            <p:cNvSpPr/>
            <p:nvPr/>
          </p:nvSpPr>
          <p:spPr>
            <a:xfrm>
              <a:off x="25908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4" name="Group 903"/>
          <p:cNvGrpSpPr/>
          <p:nvPr/>
        </p:nvGrpSpPr>
        <p:grpSpPr>
          <a:xfrm>
            <a:off x="6477000" y="1752600"/>
            <a:ext cx="2438400" cy="2438400"/>
            <a:chOff x="304800" y="2286000"/>
            <a:chExt cx="2438400" cy="2438400"/>
          </a:xfrm>
        </p:grpSpPr>
        <p:sp>
          <p:nvSpPr>
            <p:cNvPr id="905" name="Rectangle 904"/>
            <p:cNvSpPr/>
            <p:nvPr/>
          </p:nvSpPr>
          <p:spPr>
            <a:xfrm>
              <a:off x="3048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Rectangle 905"/>
            <p:cNvSpPr/>
            <p:nvPr/>
          </p:nvSpPr>
          <p:spPr>
            <a:xfrm>
              <a:off x="4572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Rectangle 906"/>
            <p:cNvSpPr/>
            <p:nvPr/>
          </p:nvSpPr>
          <p:spPr>
            <a:xfrm>
              <a:off x="3048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Rectangle 907"/>
            <p:cNvSpPr/>
            <p:nvPr/>
          </p:nvSpPr>
          <p:spPr>
            <a:xfrm>
              <a:off x="4572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Rectangle 908"/>
            <p:cNvSpPr/>
            <p:nvPr/>
          </p:nvSpPr>
          <p:spPr>
            <a:xfrm>
              <a:off x="6096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Rectangle 909"/>
            <p:cNvSpPr/>
            <p:nvPr/>
          </p:nvSpPr>
          <p:spPr>
            <a:xfrm>
              <a:off x="7620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Rectangle 910"/>
            <p:cNvSpPr/>
            <p:nvPr/>
          </p:nvSpPr>
          <p:spPr>
            <a:xfrm>
              <a:off x="6096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Rectangle 911"/>
            <p:cNvSpPr/>
            <p:nvPr/>
          </p:nvSpPr>
          <p:spPr>
            <a:xfrm>
              <a:off x="7620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Rectangle 912"/>
            <p:cNvSpPr/>
            <p:nvPr/>
          </p:nvSpPr>
          <p:spPr>
            <a:xfrm>
              <a:off x="3048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4572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Rectangle 914"/>
            <p:cNvSpPr/>
            <p:nvPr/>
          </p:nvSpPr>
          <p:spPr>
            <a:xfrm>
              <a:off x="3048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Rectangle 915"/>
            <p:cNvSpPr/>
            <p:nvPr/>
          </p:nvSpPr>
          <p:spPr>
            <a:xfrm>
              <a:off x="4572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6096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7620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6096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Rectangle 919"/>
            <p:cNvSpPr/>
            <p:nvPr/>
          </p:nvSpPr>
          <p:spPr>
            <a:xfrm>
              <a:off x="7620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Rectangle 920"/>
            <p:cNvSpPr/>
            <p:nvPr/>
          </p:nvSpPr>
          <p:spPr>
            <a:xfrm>
              <a:off x="9144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Rectangle 921"/>
            <p:cNvSpPr/>
            <p:nvPr/>
          </p:nvSpPr>
          <p:spPr>
            <a:xfrm>
              <a:off x="10668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Rectangle 922"/>
            <p:cNvSpPr/>
            <p:nvPr/>
          </p:nvSpPr>
          <p:spPr>
            <a:xfrm>
              <a:off x="9144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Rectangle 923"/>
            <p:cNvSpPr/>
            <p:nvPr/>
          </p:nvSpPr>
          <p:spPr>
            <a:xfrm>
              <a:off x="10668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Rectangle 924"/>
            <p:cNvSpPr/>
            <p:nvPr/>
          </p:nvSpPr>
          <p:spPr>
            <a:xfrm>
              <a:off x="12192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13716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Rectangle 926"/>
            <p:cNvSpPr/>
            <p:nvPr/>
          </p:nvSpPr>
          <p:spPr>
            <a:xfrm>
              <a:off x="12192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Rectangle 927"/>
            <p:cNvSpPr/>
            <p:nvPr/>
          </p:nvSpPr>
          <p:spPr>
            <a:xfrm>
              <a:off x="13716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Rectangle 928"/>
            <p:cNvSpPr/>
            <p:nvPr/>
          </p:nvSpPr>
          <p:spPr>
            <a:xfrm>
              <a:off x="9144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Rectangle 929"/>
            <p:cNvSpPr/>
            <p:nvPr/>
          </p:nvSpPr>
          <p:spPr>
            <a:xfrm>
              <a:off x="10668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Rectangle 930"/>
            <p:cNvSpPr/>
            <p:nvPr/>
          </p:nvSpPr>
          <p:spPr>
            <a:xfrm>
              <a:off x="9144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Rectangle 931"/>
            <p:cNvSpPr/>
            <p:nvPr/>
          </p:nvSpPr>
          <p:spPr>
            <a:xfrm>
              <a:off x="10668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Rectangle 932"/>
            <p:cNvSpPr/>
            <p:nvPr/>
          </p:nvSpPr>
          <p:spPr>
            <a:xfrm>
              <a:off x="12192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Rectangle 933"/>
            <p:cNvSpPr/>
            <p:nvPr/>
          </p:nvSpPr>
          <p:spPr>
            <a:xfrm>
              <a:off x="13716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Rectangle 934"/>
            <p:cNvSpPr/>
            <p:nvPr/>
          </p:nvSpPr>
          <p:spPr>
            <a:xfrm>
              <a:off x="12192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13716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3048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4572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Rectangle 938"/>
            <p:cNvSpPr/>
            <p:nvPr/>
          </p:nvSpPr>
          <p:spPr>
            <a:xfrm>
              <a:off x="3048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Rectangle 939"/>
            <p:cNvSpPr/>
            <p:nvPr/>
          </p:nvSpPr>
          <p:spPr>
            <a:xfrm>
              <a:off x="4572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6096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Rectangle 941"/>
            <p:cNvSpPr/>
            <p:nvPr/>
          </p:nvSpPr>
          <p:spPr>
            <a:xfrm>
              <a:off x="7620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Rectangle 942"/>
            <p:cNvSpPr/>
            <p:nvPr/>
          </p:nvSpPr>
          <p:spPr>
            <a:xfrm>
              <a:off x="6096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Rectangle 943"/>
            <p:cNvSpPr/>
            <p:nvPr/>
          </p:nvSpPr>
          <p:spPr>
            <a:xfrm>
              <a:off x="7620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Rectangle 944"/>
            <p:cNvSpPr/>
            <p:nvPr/>
          </p:nvSpPr>
          <p:spPr>
            <a:xfrm>
              <a:off x="3048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Rectangle 945"/>
            <p:cNvSpPr/>
            <p:nvPr/>
          </p:nvSpPr>
          <p:spPr>
            <a:xfrm>
              <a:off x="4572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Rectangle 946"/>
            <p:cNvSpPr/>
            <p:nvPr/>
          </p:nvSpPr>
          <p:spPr>
            <a:xfrm>
              <a:off x="3048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4572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Rectangle 948"/>
            <p:cNvSpPr/>
            <p:nvPr/>
          </p:nvSpPr>
          <p:spPr>
            <a:xfrm>
              <a:off x="6096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Rectangle 949"/>
            <p:cNvSpPr/>
            <p:nvPr/>
          </p:nvSpPr>
          <p:spPr>
            <a:xfrm>
              <a:off x="7620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Rectangle 950"/>
            <p:cNvSpPr/>
            <p:nvPr/>
          </p:nvSpPr>
          <p:spPr>
            <a:xfrm>
              <a:off x="6096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Rectangle 951"/>
            <p:cNvSpPr/>
            <p:nvPr/>
          </p:nvSpPr>
          <p:spPr>
            <a:xfrm>
              <a:off x="7620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Rectangle 952"/>
            <p:cNvSpPr/>
            <p:nvPr/>
          </p:nvSpPr>
          <p:spPr>
            <a:xfrm>
              <a:off x="9144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10668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Rectangle 954"/>
            <p:cNvSpPr/>
            <p:nvPr/>
          </p:nvSpPr>
          <p:spPr>
            <a:xfrm>
              <a:off x="9144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Rectangle 955"/>
            <p:cNvSpPr/>
            <p:nvPr/>
          </p:nvSpPr>
          <p:spPr>
            <a:xfrm>
              <a:off x="10668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Rectangle 956"/>
            <p:cNvSpPr/>
            <p:nvPr/>
          </p:nvSpPr>
          <p:spPr>
            <a:xfrm>
              <a:off x="12192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Rectangle 957"/>
            <p:cNvSpPr/>
            <p:nvPr/>
          </p:nvSpPr>
          <p:spPr>
            <a:xfrm>
              <a:off x="13716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Rectangle 958"/>
            <p:cNvSpPr/>
            <p:nvPr/>
          </p:nvSpPr>
          <p:spPr>
            <a:xfrm>
              <a:off x="12192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Rectangle 959"/>
            <p:cNvSpPr/>
            <p:nvPr/>
          </p:nvSpPr>
          <p:spPr>
            <a:xfrm>
              <a:off x="13716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Rectangle 960"/>
            <p:cNvSpPr/>
            <p:nvPr/>
          </p:nvSpPr>
          <p:spPr>
            <a:xfrm>
              <a:off x="9144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10668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Rectangle 962"/>
            <p:cNvSpPr/>
            <p:nvPr/>
          </p:nvSpPr>
          <p:spPr>
            <a:xfrm>
              <a:off x="9144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Rectangle 963"/>
            <p:cNvSpPr/>
            <p:nvPr/>
          </p:nvSpPr>
          <p:spPr>
            <a:xfrm>
              <a:off x="10668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12192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Rectangle 965"/>
            <p:cNvSpPr/>
            <p:nvPr/>
          </p:nvSpPr>
          <p:spPr>
            <a:xfrm>
              <a:off x="13716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Rectangle 966"/>
            <p:cNvSpPr/>
            <p:nvPr/>
          </p:nvSpPr>
          <p:spPr>
            <a:xfrm>
              <a:off x="12192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Rectangle 967"/>
            <p:cNvSpPr/>
            <p:nvPr/>
          </p:nvSpPr>
          <p:spPr>
            <a:xfrm>
              <a:off x="13716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Rectangle 968"/>
            <p:cNvSpPr/>
            <p:nvPr/>
          </p:nvSpPr>
          <p:spPr>
            <a:xfrm>
              <a:off x="15240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Rectangle 969"/>
            <p:cNvSpPr/>
            <p:nvPr/>
          </p:nvSpPr>
          <p:spPr>
            <a:xfrm>
              <a:off x="16764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Rectangle 970"/>
            <p:cNvSpPr/>
            <p:nvPr/>
          </p:nvSpPr>
          <p:spPr>
            <a:xfrm>
              <a:off x="15240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Rectangle 971"/>
            <p:cNvSpPr/>
            <p:nvPr/>
          </p:nvSpPr>
          <p:spPr>
            <a:xfrm>
              <a:off x="16764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Rectangle 972"/>
            <p:cNvSpPr/>
            <p:nvPr/>
          </p:nvSpPr>
          <p:spPr>
            <a:xfrm>
              <a:off x="18288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Rectangle 973"/>
            <p:cNvSpPr/>
            <p:nvPr/>
          </p:nvSpPr>
          <p:spPr>
            <a:xfrm>
              <a:off x="19812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Rectangle 974"/>
            <p:cNvSpPr/>
            <p:nvPr/>
          </p:nvSpPr>
          <p:spPr>
            <a:xfrm>
              <a:off x="18288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Rectangle 975"/>
            <p:cNvSpPr/>
            <p:nvPr/>
          </p:nvSpPr>
          <p:spPr>
            <a:xfrm>
              <a:off x="19812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Rectangle 976"/>
            <p:cNvSpPr/>
            <p:nvPr/>
          </p:nvSpPr>
          <p:spPr>
            <a:xfrm>
              <a:off x="15240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Rectangle 977"/>
            <p:cNvSpPr/>
            <p:nvPr/>
          </p:nvSpPr>
          <p:spPr>
            <a:xfrm>
              <a:off x="16764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Rectangle 978"/>
            <p:cNvSpPr/>
            <p:nvPr/>
          </p:nvSpPr>
          <p:spPr>
            <a:xfrm>
              <a:off x="15240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16764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Rectangle 980"/>
            <p:cNvSpPr/>
            <p:nvPr/>
          </p:nvSpPr>
          <p:spPr>
            <a:xfrm>
              <a:off x="18288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Rectangle 981"/>
            <p:cNvSpPr/>
            <p:nvPr/>
          </p:nvSpPr>
          <p:spPr>
            <a:xfrm>
              <a:off x="19812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Rectangle 982"/>
            <p:cNvSpPr/>
            <p:nvPr/>
          </p:nvSpPr>
          <p:spPr>
            <a:xfrm>
              <a:off x="18288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19812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Rectangle 984"/>
            <p:cNvSpPr/>
            <p:nvPr/>
          </p:nvSpPr>
          <p:spPr>
            <a:xfrm>
              <a:off x="21336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Rectangle 985"/>
            <p:cNvSpPr/>
            <p:nvPr/>
          </p:nvSpPr>
          <p:spPr>
            <a:xfrm>
              <a:off x="22860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Rectangle 986"/>
            <p:cNvSpPr/>
            <p:nvPr/>
          </p:nvSpPr>
          <p:spPr>
            <a:xfrm>
              <a:off x="21336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Rectangle 987"/>
            <p:cNvSpPr/>
            <p:nvPr/>
          </p:nvSpPr>
          <p:spPr>
            <a:xfrm>
              <a:off x="22860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Rectangle 988"/>
            <p:cNvSpPr/>
            <p:nvPr/>
          </p:nvSpPr>
          <p:spPr>
            <a:xfrm>
              <a:off x="24384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2590800" y="2286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Rectangle 990"/>
            <p:cNvSpPr/>
            <p:nvPr/>
          </p:nvSpPr>
          <p:spPr>
            <a:xfrm>
              <a:off x="24384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Rectangle 991"/>
            <p:cNvSpPr/>
            <p:nvPr/>
          </p:nvSpPr>
          <p:spPr>
            <a:xfrm>
              <a:off x="2590800" y="2438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Rectangle 992"/>
            <p:cNvSpPr/>
            <p:nvPr/>
          </p:nvSpPr>
          <p:spPr>
            <a:xfrm>
              <a:off x="21336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Rectangle 993"/>
            <p:cNvSpPr/>
            <p:nvPr/>
          </p:nvSpPr>
          <p:spPr>
            <a:xfrm>
              <a:off x="22860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Rectangle 994"/>
            <p:cNvSpPr/>
            <p:nvPr/>
          </p:nvSpPr>
          <p:spPr>
            <a:xfrm>
              <a:off x="21336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Rectangle 995"/>
            <p:cNvSpPr/>
            <p:nvPr/>
          </p:nvSpPr>
          <p:spPr>
            <a:xfrm>
              <a:off x="22860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Rectangle 996"/>
            <p:cNvSpPr/>
            <p:nvPr/>
          </p:nvSpPr>
          <p:spPr>
            <a:xfrm>
              <a:off x="24384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Rectangle 997"/>
            <p:cNvSpPr/>
            <p:nvPr/>
          </p:nvSpPr>
          <p:spPr>
            <a:xfrm>
              <a:off x="2590800" y="2590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Rectangle 998"/>
            <p:cNvSpPr/>
            <p:nvPr/>
          </p:nvSpPr>
          <p:spPr>
            <a:xfrm>
              <a:off x="24384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Rectangle 999"/>
            <p:cNvSpPr/>
            <p:nvPr/>
          </p:nvSpPr>
          <p:spPr>
            <a:xfrm>
              <a:off x="2590800" y="2743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15240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Rectangle 1001"/>
            <p:cNvSpPr/>
            <p:nvPr/>
          </p:nvSpPr>
          <p:spPr>
            <a:xfrm>
              <a:off x="16764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3" name="Rectangle 1002"/>
            <p:cNvSpPr/>
            <p:nvPr/>
          </p:nvSpPr>
          <p:spPr>
            <a:xfrm>
              <a:off x="15240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Rectangle 1003"/>
            <p:cNvSpPr/>
            <p:nvPr/>
          </p:nvSpPr>
          <p:spPr>
            <a:xfrm>
              <a:off x="16764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Rectangle 1004"/>
            <p:cNvSpPr/>
            <p:nvPr/>
          </p:nvSpPr>
          <p:spPr>
            <a:xfrm>
              <a:off x="18288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Rectangle 1005"/>
            <p:cNvSpPr/>
            <p:nvPr/>
          </p:nvSpPr>
          <p:spPr>
            <a:xfrm>
              <a:off x="19812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Rectangle 1006"/>
            <p:cNvSpPr/>
            <p:nvPr/>
          </p:nvSpPr>
          <p:spPr>
            <a:xfrm>
              <a:off x="18288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Rectangle 1007"/>
            <p:cNvSpPr/>
            <p:nvPr/>
          </p:nvSpPr>
          <p:spPr>
            <a:xfrm>
              <a:off x="19812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Rectangle 1008"/>
            <p:cNvSpPr/>
            <p:nvPr/>
          </p:nvSpPr>
          <p:spPr>
            <a:xfrm>
              <a:off x="15240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Rectangle 1009"/>
            <p:cNvSpPr/>
            <p:nvPr/>
          </p:nvSpPr>
          <p:spPr>
            <a:xfrm>
              <a:off x="16764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Rectangle 1010"/>
            <p:cNvSpPr/>
            <p:nvPr/>
          </p:nvSpPr>
          <p:spPr>
            <a:xfrm>
              <a:off x="15240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Rectangle 1011"/>
            <p:cNvSpPr/>
            <p:nvPr/>
          </p:nvSpPr>
          <p:spPr>
            <a:xfrm>
              <a:off x="16764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Rectangle 1012"/>
            <p:cNvSpPr/>
            <p:nvPr/>
          </p:nvSpPr>
          <p:spPr>
            <a:xfrm>
              <a:off x="18288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Rectangle 1013"/>
            <p:cNvSpPr/>
            <p:nvPr/>
          </p:nvSpPr>
          <p:spPr>
            <a:xfrm>
              <a:off x="19812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Rectangle 1014"/>
            <p:cNvSpPr/>
            <p:nvPr/>
          </p:nvSpPr>
          <p:spPr>
            <a:xfrm>
              <a:off x="18288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6" name="Rectangle 1015"/>
            <p:cNvSpPr/>
            <p:nvPr/>
          </p:nvSpPr>
          <p:spPr>
            <a:xfrm>
              <a:off x="19812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Rectangle 1016"/>
            <p:cNvSpPr/>
            <p:nvPr/>
          </p:nvSpPr>
          <p:spPr>
            <a:xfrm>
              <a:off x="21336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Rectangle 1017"/>
            <p:cNvSpPr/>
            <p:nvPr/>
          </p:nvSpPr>
          <p:spPr>
            <a:xfrm>
              <a:off x="22860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9" name="Rectangle 1018"/>
            <p:cNvSpPr/>
            <p:nvPr/>
          </p:nvSpPr>
          <p:spPr>
            <a:xfrm>
              <a:off x="21336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Rectangle 1019"/>
            <p:cNvSpPr/>
            <p:nvPr/>
          </p:nvSpPr>
          <p:spPr>
            <a:xfrm>
              <a:off x="22860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Rectangle 1020"/>
            <p:cNvSpPr/>
            <p:nvPr/>
          </p:nvSpPr>
          <p:spPr>
            <a:xfrm>
              <a:off x="24384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Rectangle 1021"/>
            <p:cNvSpPr/>
            <p:nvPr/>
          </p:nvSpPr>
          <p:spPr>
            <a:xfrm>
              <a:off x="2590800" y="2895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Rectangle 1022"/>
            <p:cNvSpPr/>
            <p:nvPr/>
          </p:nvSpPr>
          <p:spPr>
            <a:xfrm>
              <a:off x="24384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Rectangle 1023"/>
            <p:cNvSpPr/>
            <p:nvPr/>
          </p:nvSpPr>
          <p:spPr>
            <a:xfrm>
              <a:off x="2590800" y="3048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Rectangle 1024"/>
            <p:cNvSpPr/>
            <p:nvPr/>
          </p:nvSpPr>
          <p:spPr>
            <a:xfrm>
              <a:off x="21336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" name="Rectangle 1025"/>
            <p:cNvSpPr/>
            <p:nvPr/>
          </p:nvSpPr>
          <p:spPr>
            <a:xfrm>
              <a:off x="22860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Rectangle 1026"/>
            <p:cNvSpPr/>
            <p:nvPr/>
          </p:nvSpPr>
          <p:spPr>
            <a:xfrm>
              <a:off x="21336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Rectangle 1027"/>
            <p:cNvSpPr/>
            <p:nvPr/>
          </p:nvSpPr>
          <p:spPr>
            <a:xfrm>
              <a:off x="22860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Rectangle 1028"/>
            <p:cNvSpPr/>
            <p:nvPr/>
          </p:nvSpPr>
          <p:spPr>
            <a:xfrm>
              <a:off x="24384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Rectangle 1029"/>
            <p:cNvSpPr/>
            <p:nvPr/>
          </p:nvSpPr>
          <p:spPr>
            <a:xfrm>
              <a:off x="2590800" y="3200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Rectangle 1030"/>
            <p:cNvSpPr/>
            <p:nvPr/>
          </p:nvSpPr>
          <p:spPr>
            <a:xfrm>
              <a:off x="24384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Rectangle 1031"/>
            <p:cNvSpPr/>
            <p:nvPr/>
          </p:nvSpPr>
          <p:spPr>
            <a:xfrm>
              <a:off x="2590800" y="3352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Rectangle 1032"/>
            <p:cNvSpPr/>
            <p:nvPr/>
          </p:nvSpPr>
          <p:spPr>
            <a:xfrm>
              <a:off x="3048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Rectangle 1033"/>
            <p:cNvSpPr/>
            <p:nvPr/>
          </p:nvSpPr>
          <p:spPr>
            <a:xfrm>
              <a:off x="4572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/>
            <p:cNvSpPr/>
            <p:nvPr/>
          </p:nvSpPr>
          <p:spPr>
            <a:xfrm>
              <a:off x="3048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Rectangle 1035"/>
            <p:cNvSpPr/>
            <p:nvPr/>
          </p:nvSpPr>
          <p:spPr>
            <a:xfrm>
              <a:off x="4572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Rectangle 1036"/>
            <p:cNvSpPr/>
            <p:nvPr/>
          </p:nvSpPr>
          <p:spPr>
            <a:xfrm>
              <a:off x="6096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Rectangle 1037"/>
            <p:cNvSpPr/>
            <p:nvPr/>
          </p:nvSpPr>
          <p:spPr>
            <a:xfrm>
              <a:off x="7620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6096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Rectangle 1039"/>
            <p:cNvSpPr/>
            <p:nvPr/>
          </p:nvSpPr>
          <p:spPr>
            <a:xfrm>
              <a:off x="7620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Rectangle 1040"/>
            <p:cNvSpPr/>
            <p:nvPr/>
          </p:nvSpPr>
          <p:spPr>
            <a:xfrm>
              <a:off x="3048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4572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3048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4572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Rectangle 1044"/>
            <p:cNvSpPr/>
            <p:nvPr/>
          </p:nvSpPr>
          <p:spPr>
            <a:xfrm>
              <a:off x="6096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Rectangle 1045"/>
            <p:cNvSpPr/>
            <p:nvPr/>
          </p:nvSpPr>
          <p:spPr>
            <a:xfrm>
              <a:off x="7620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Rectangle 1046"/>
            <p:cNvSpPr/>
            <p:nvPr/>
          </p:nvSpPr>
          <p:spPr>
            <a:xfrm>
              <a:off x="6096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Rectangle 1047"/>
            <p:cNvSpPr/>
            <p:nvPr/>
          </p:nvSpPr>
          <p:spPr>
            <a:xfrm>
              <a:off x="7620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Rectangle 1048"/>
            <p:cNvSpPr/>
            <p:nvPr/>
          </p:nvSpPr>
          <p:spPr>
            <a:xfrm>
              <a:off x="9144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Rectangle 1049"/>
            <p:cNvSpPr/>
            <p:nvPr/>
          </p:nvSpPr>
          <p:spPr>
            <a:xfrm>
              <a:off x="10668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Rectangle 1050"/>
            <p:cNvSpPr/>
            <p:nvPr/>
          </p:nvSpPr>
          <p:spPr>
            <a:xfrm>
              <a:off x="9144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Rectangle 1051"/>
            <p:cNvSpPr/>
            <p:nvPr/>
          </p:nvSpPr>
          <p:spPr>
            <a:xfrm>
              <a:off x="10668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Rectangle 1052"/>
            <p:cNvSpPr/>
            <p:nvPr/>
          </p:nvSpPr>
          <p:spPr>
            <a:xfrm>
              <a:off x="12192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Rectangle 1053"/>
            <p:cNvSpPr/>
            <p:nvPr/>
          </p:nvSpPr>
          <p:spPr>
            <a:xfrm>
              <a:off x="13716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Rectangle 1054"/>
            <p:cNvSpPr/>
            <p:nvPr/>
          </p:nvSpPr>
          <p:spPr>
            <a:xfrm>
              <a:off x="12192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13716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9144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10668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Rectangle 1058"/>
            <p:cNvSpPr/>
            <p:nvPr/>
          </p:nvSpPr>
          <p:spPr>
            <a:xfrm>
              <a:off x="9144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Rectangle 1059"/>
            <p:cNvSpPr/>
            <p:nvPr/>
          </p:nvSpPr>
          <p:spPr>
            <a:xfrm>
              <a:off x="10668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Rectangle 1060"/>
            <p:cNvSpPr/>
            <p:nvPr/>
          </p:nvSpPr>
          <p:spPr>
            <a:xfrm>
              <a:off x="12192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Rectangle 1061"/>
            <p:cNvSpPr/>
            <p:nvPr/>
          </p:nvSpPr>
          <p:spPr>
            <a:xfrm>
              <a:off x="13716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Rectangle 1062"/>
            <p:cNvSpPr/>
            <p:nvPr/>
          </p:nvSpPr>
          <p:spPr>
            <a:xfrm>
              <a:off x="12192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Rectangle 1063"/>
            <p:cNvSpPr/>
            <p:nvPr/>
          </p:nvSpPr>
          <p:spPr>
            <a:xfrm>
              <a:off x="13716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Rectangle 1064"/>
            <p:cNvSpPr/>
            <p:nvPr/>
          </p:nvSpPr>
          <p:spPr>
            <a:xfrm>
              <a:off x="3048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Rectangle 1065"/>
            <p:cNvSpPr/>
            <p:nvPr/>
          </p:nvSpPr>
          <p:spPr>
            <a:xfrm>
              <a:off x="4572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Rectangle 1066"/>
            <p:cNvSpPr/>
            <p:nvPr/>
          </p:nvSpPr>
          <p:spPr>
            <a:xfrm>
              <a:off x="3048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Rectangle 1067"/>
            <p:cNvSpPr/>
            <p:nvPr/>
          </p:nvSpPr>
          <p:spPr>
            <a:xfrm>
              <a:off x="4572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Rectangle 1068"/>
            <p:cNvSpPr/>
            <p:nvPr/>
          </p:nvSpPr>
          <p:spPr>
            <a:xfrm>
              <a:off x="6096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Rectangle 1069"/>
            <p:cNvSpPr/>
            <p:nvPr/>
          </p:nvSpPr>
          <p:spPr>
            <a:xfrm>
              <a:off x="7620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Rectangle 1070"/>
            <p:cNvSpPr/>
            <p:nvPr/>
          </p:nvSpPr>
          <p:spPr>
            <a:xfrm>
              <a:off x="6096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Rectangle 1071"/>
            <p:cNvSpPr/>
            <p:nvPr/>
          </p:nvSpPr>
          <p:spPr>
            <a:xfrm>
              <a:off x="7620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Rectangle 1072"/>
            <p:cNvSpPr/>
            <p:nvPr/>
          </p:nvSpPr>
          <p:spPr>
            <a:xfrm>
              <a:off x="3048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Rectangle 1073"/>
            <p:cNvSpPr/>
            <p:nvPr/>
          </p:nvSpPr>
          <p:spPr>
            <a:xfrm>
              <a:off x="4572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Rectangle 1074"/>
            <p:cNvSpPr/>
            <p:nvPr/>
          </p:nvSpPr>
          <p:spPr>
            <a:xfrm>
              <a:off x="3048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Rectangle 1075"/>
            <p:cNvSpPr/>
            <p:nvPr/>
          </p:nvSpPr>
          <p:spPr>
            <a:xfrm>
              <a:off x="4572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Rectangle 1076"/>
            <p:cNvSpPr/>
            <p:nvPr/>
          </p:nvSpPr>
          <p:spPr>
            <a:xfrm>
              <a:off x="6096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Rectangle 1077"/>
            <p:cNvSpPr/>
            <p:nvPr/>
          </p:nvSpPr>
          <p:spPr>
            <a:xfrm>
              <a:off x="7620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Rectangle 1078"/>
            <p:cNvSpPr/>
            <p:nvPr/>
          </p:nvSpPr>
          <p:spPr>
            <a:xfrm>
              <a:off x="6096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Rectangle 1079"/>
            <p:cNvSpPr/>
            <p:nvPr/>
          </p:nvSpPr>
          <p:spPr>
            <a:xfrm>
              <a:off x="7620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Rectangle 1080"/>
            <p:cNvSpPr/>
            <p:nvPr/>
          </p:nvSpPr>
          <p:spPr>
            <a:xfrm>
              <a:off x="9144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Rectangle 1081"/>
            <p:cNvSpPr/>
            <p:nvPr/>
          </p:nvSpPr>
          <p:spPr>
            <a:xfrm>
              <a:off x="10668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9144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Rectangle 1083"/>
            <p:cNvSpPr/>
            <p:nvPr/>
          </p:nvSpPr>
          <p:spPr>
            <a:xfrm>
              <a:off x="10668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Rectangle 1084"/>
            <p:cNvSpPr/>
            <p:nvPr/>
          </p:nvSpPr>
          <p:spPr>
            <a:xfrm>
              <a:off x="12192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Rectangle 1085"/>
            <p:cNvSpPr/>
            <p:nvPr/>
          </p:nvSpPr>
          <p:spPr>
            <a:xfrm>
              <a:off x="13716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Rectangle 1086"/>
            <p:cNvSpPr/>
            <p:nvPr/>
          </p:nvSpPr>
          <p:spPr>
            <a:xfrm>
              <a:off x="12192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Rectangle 1087"/>
            <p:cNvSpPr/>
            <p:nvPr/>
          </p:nvSpPr>
          <p:spPr>
            <a:xfrm>
              <a:off x="13716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Rectangle 1088"/>
            <p:cNvSpPr/>
            <p:nvPr/>
          </p:nvSpPr>
          <p:spPr>
            <a:xfrm>
              <a:off x="9144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Rectangle 1089"/>
            <p:cNvSpPr/>
            <p:nvPr/>
          </p:nvSpPr>
          <p:spPr>
            <a:xfrm>
              <a:off x="10668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Rectangle 1090"/>
            <p:cNvSpPr/>
            <p:nvPr/>
          </p:nvSpPr>
          <p:spPr>
            <a:xfrm>
              <a:off x="9144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Rectangle 1091"/>
            <p:cNvSpPr/>
            <p:nvPr/>
          </p:nvSpPr>
          <p:spPr>
            <a:xfrm>
              <a:off x="10668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Rectangle 1092"/>
            <p:cNvSpPr/>
            <p:nvPr/>
          </p:nvSpPr>
          <p:spPr>
            <a:xfrm>
              <a:off x="12192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Rectangle 1093"/>
            <p:cNvSpPr/>
            <p:nvPr/>
          </p:nvSpPr>
          <p:spPr>
            <a:xfrm>
              <a:off x="13716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Rectangle 1094"/>
            <p:cNvSpPr/>
            <p:nvPr/>
          </p:nvSpPr>
          <p:spPr>
            <a:xfrm>
              <a:off x="12192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Rectangle 1095"/>
            <p:cNvSpPr/>
            <p:nvPr/>
          </p:nvSpPr>
          <p:spPr>
            <a:xfrm>
              <a:off x="13716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Rectangle 1096"/>
            <p:cNvSpPr/>
            <p:nvPr/>
          </p:nvSpPr>
          <p:spPr>
            <a:xfrm>
              <a:off x="15240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Rectangle 1097"/>
            <p:cNvSpPr/>
            <p:nvPr/>
          </p:nvSpPr>
          <p:spPr>
            <a:xfrm>
              <a:off x="16764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Rectangle 1098"/>
            <p:cNvSpPr/>
            <p:nvPr/>
          </p:nvSpPr>
          <p:spPr>
            <a:xfrm>
              <a:off x="15240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Rectangle 1099"/>
            <p:cNvSpPr/>
            <p:nvPr/>
          </p:nvSpPr>
          <p:spPr>
            <a:xfrm>
              <a:off x="16764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Rectangle 1100"/>
            <p:cNvSpPr/>
            <p:nvPr/>
          </p:nvSpPr>
          <p:spPr>
            <a:xfrm>
              <a:off x="18288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Rectangle 1101"/>
            <p:cNvSpPr/>
            <p:nvPr/>
          </p:nvSpPr>
          <p:spPr>
            <a:xfrm>
              <a:off x="19812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3" name="Rectangle 1102"/>
            <p:cNvSpPr/>
            <p:nvPr/>
          </p:nvSpPr>
          <p:spPr>
            <a:xfrm>
              <a:off x="18288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Rectangle 1103"/>
            <p:cNvSpPr/>
            <p:nvPr/>
          </p:nvSpPr>
          <p:spPr>
            <a:xfrm>
              <a:off x="19812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Rectangle 1104"/>
            <p:cNvSpPr/>
            <p:nvPr/>
          </p:nvSpPr>
          <p:spPr>
            <a:xfrm>
              <a:off x="15240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Rectangle 1105"/>
            <p:cNvSpPr/>
            <p:nvPr/>
          </p:nvSpPr>
          <p:spPr>
            <a:xfrm>
              <a:off x="16764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Rectangle 1106"/>
            <p:cNvSpPr/>
            <p:nvPr/>
          </p:nvSpPr>
          <p:spPr>
            <a:xfrm>
              <a:off x="15240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8" name="Rectangle 1107"/>
            <p:cNvSpPr/>
            <p:nvPr/>
          </p:nvSpPr>
          <p:spPr>
            <a:xfrm>
              <a:off x="16764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Rectangle 1108"/>
            <p:cNvSpPr/>
            <p:nvPr/>
          </p:nvSpPr>
          <p:spPr>
            <a:xfrm>
              <a:off x="18288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Rectangle 1109"/>
            <p:cNvSpPr/>
            <p:nvPr/>
          </p:nvSpPr>
          <p:spPr>
            <a:xfrm>
              <a:off x="19812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Rectangle 1110"/>
            <p:cNvSpPr/>
            <p:nvPr/>
          </p:nvSpPr>
          <p:spPr>
            <a:xfrm>
              <a:off x="18288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Rectangle 1111"/>
            <p:cNvSpPr/>
            <p:nvPr/>
          </p:nvSpPr>
          <p:spPr>
            <a:xfrm>
              <a:off x="19812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Rectangle 1112"/>
            <p:cNvSpPr/>
            <p:nvPr/>
          </p:nvSpPr>
          <p:spPr>
            <a:xfrm>
              <a:off x="21336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Rectangle 1113"/>
            <p:cNvSpPr/>
            <p:nvPr/>
          </p:nvSpPr>
          <p:spPr>
            <a:xfrm>
              <a:off x="22860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Rectangle 1114"/>
            <p:cNvSpPr/>
            <p:nvPr/>
          </p:nvSpPr>
          <p:spPr>
            <a:xfrm>
              <a:off x="21336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Rectangle 1115"/>
            <p:cNvSpPr/>
            <p:nvPr/>
          </p:nvSpPr>
          <p:spPr>
            <a:xfrm>
              <a:off x="22860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Rectangle 1116"/>
            <p:cNvSpPr/>
            <p:nvPr/>
          </p:nvSpPr>
          <p:spPr>
            <a:xfrm>
              <a:off x="24384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2590800" y="3505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Rectangle 1118"/>
            <p:cNvSpPr/>
            <p:nvPr/>
          </p:nvSpPr>
          <p:spPr>
            <a:xfrm>
              <a:off x="24384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0" name="Rectangle 1119"/>
            <p:cNvSpPr/>
            <p:nvPr/>
          </p:nvSpPr>
          <p:spPr>
            <a:xfrm>
              <a:off x="2590800" y="3657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Rectangle 1120"/>
            <p:cNvSpPr/>
            <p:nvPr/>
          </p:nvSpPr>
          <p:spPr>
            <a:xfrm>
              <a:off x="21336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Rectangle 1121"/>
            <p:cNvSpPr/>
            <p:nvPr/>
          </p:nvSpPr>
          <p:spPr>
            <a:xfrm>
              <a:off x="22860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Rectangle 1122"/>
            <p:cNvSpPr/>
            <p:nvPr/>
          </p:nvSpPr>
          <p:spPr>
            <a:xfrm>
              <a:off x="21336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Rectangle 1123"/>
            <p:cNvSpPr/>
            <p:nvPr/>
          </p:nvSpPr>
          <p:spPr>
            <a:xfrm>
              <a:off x="22860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Rectangle 1124"/>
            <p:cNvSpPr/>
            <p:nvPr/>
          </p:nvSpPr>
          <p:spPr>
            <a:xfrm>
              <a:off x="24384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Rectangle 1125"/>
            <p:cNvSpPr/>
            <p:nvPr/>
          </p:nvSpPr>
          <p:spPr>
            <a:xfrm>
              <a:off x="2590800" y="3810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Rectangle 1126"/>
            <p:cNvSpPr/>
            <p:nvPr/>
          </p:nvSpPr>
          <p:spPr>
            <a:xfrm>
              <a:off x="24384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Rectangle 1127"/>
            <p:cNvSpPr/>
            <p:nvPr/>
          </p:nvSpPr>
          <p:spPr>
            <a:xfrm>
              <a:off x="2590800" y="39624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Rectangle 1128"/>
            <p:cNvSpPr/>
            <p:nvPr/>
          </p:nvSpPr>
          <p:spPr>
            <a:xfrm>
              <a:off x="15240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Rectangle 1129"/>
            <p:cNvSpPr/>
            <p:nvPr/>
          </p:nvSpPr>
          <p:spPr>
            <a:xfrm>
              <a:off x="16764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Rectangle 1130"/>
            <p:cNvSpPr/>
            <p:nvPr/>
          </p:nvSpPr>
          <p:spPr>
            <a:xfrm>
              <a:off x="15240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Rectangle 1131"/>
            <p:cNvSpPr/>
            <p:nvPr/>
          </p:nvSpPr>
          <p:spPr>
            <a:xfrm>
              <a:off x="16764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Rectangle 1132"/>
            <p:cNvSpPr/>
            <p:nvPr/>
          </p:nvSpPr>
          <p:spPr>
            <a:xfrm>
              <a:off x="18288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4" name="Rectangle 1133"/>
            <p:cNvSpPr/>
            <p:nvPr/>
          </p:nvSpPr>
          <p:spPr>
            <a:xfrm>
              <a:off x="19812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5" name="Rectangle 1134"/>
            <p:cNvSpPr/>
            <p:nvPr/>
          </p:nvSpPr>
          <p:spPr>
            <a:xfrm>
              <a:off x="18288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Rectangle 1135"/>
            <p:cNvSpPr/>
            <p:nvPr/>
          </p:nvSpPr>
          <p:spPr>
            <a:xfrm>
              <a:off x="19812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Rectangle 1136"/>
            <p:cNvSpPr/>
            <p:nvPr/>
          </p:nvSpPr>
          <p:spPr>
            <a:xfrm>
              <a:off x="15240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Rectangle 1137"/>
            <p:cNvSpPr/>
            <p:nvPr/>
          </p:nvSpPr>
          <p:spPr>
            <a:xfrm>
              <a:off x="16764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Rectangle 1138"/>
            <p:cNvSpPr/>
            <p:nvPr/>
          </p:nvSpPr>
          <p:spPr>
            <a:xfrm>
              <a:off x="15240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Rectangle 1139"/>
            <p:cNvSpPr/>
            <p:nvPr/>
          </p:nvSpPr>
          <p:spPr>
            <a:xfrm>
              <a:off x="16764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1" name="Rectangle 1140"/>
            <p:cNvSpPr/>
            <p:nvPr/>
          </p:nvSpPr>
          <p:spPr>
            <a:xfrm>
              <a:off x="18288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Rectangle 1141"/>
            <p:cNvSpPr/>
            <p:nvPr/>
          </p:nvSpPr>
          <p:spPr>
            <a:xfrm>
              <a:off x="19812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Rectangle 1142"/>
            <p:cNvSpPr/>
            <p:nvPr/>
          </p:nvSpPr>
          <p:spPr>
            <a:xfrm>
              <a:off x="18288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Rectangle 1143"/>
            <p:cNvSpPr/>
            <p:nvPr/>
          </p:nvSpPr>
          <p:spPr>
            <a:xfrm>
              <a:off x="19812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Rectangle 1144"/>
            <p:cNvSpPr/>
            <p:nvPr/>
          </p:nvSpPr>
          <p:spPr>
            <a:xfrm>
              <a:off x="21336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6" name="Rectangle 1145"/>
            <p:cNvSpPr/>
            <p:nvPr/>
          </p:nvSpPr>
          <p:spPr>
            <a:xfrm>
              <a:off x="22860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21336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22860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Rectangle 1148"/>
            <p:cNvSpPr/>
            <p:nvPr/>
          </p:nvSpPr>
          <p:spPr>
            <a:xfrm>
              <a:off x="24384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Rectangle 1149"/>
            <p:cNvSpPr/>
            <p:nvPr/>
          </p:nvSpPr>
          <p:spPr>
            <a:xfrm>
              <a:off x="2590800" y="41148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24384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Rectangle 1151"/>
            <p:cNvSpPr/>
            <p:nvPr/>
          </p:nvSpPr>
          <p:spPr>
            <a:xfrm>
              <a:off x="2590800" y="42672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Rectangle 1152"/>
            <p:cNvSpPr/>
            <p:nvPr/>
          </p:nvSpPr>
          <p:spPr>
            <a:xfrm>
              <a:off x="21336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Rectangle 1153"/>
            <p:cNvSpPr/>
            <p:nvPr/>
          </p:nvSpPr>
          <p:spPr>
            <a:xfrm>
              <a:off x="22860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Rectangle 1154"/>
            <p:cNvSpPr/>
            <p:nvPr/>
          </p:nvSpPr>
          <p:spPr>
            <a:xfrm>
              <a:off x="21336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22860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Rectangle 1156"/>
            <p:cNvSpPr/>
            <p:nvPr/>
          </p:nvSpPr>
          <p:spPr>
            <a:xfrm>
              <a:off x="24384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Rectangle 1157"/>
            <p:cNvSpPr/>
            <p:nvPr/>
          </p:nvSpPr>
          <p:spPr>
            <a:xfrm>
              <a:off x="2590800" y="44196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Rectangle 1158"/>
            <p:cNvSpPr/>
            <p:nvPr/>
          </p:nvSpPr>
          <p:spPr>
            <a:xfrm>
              <a:off x="24384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2590800" y="4572000"/>
              <a:ext cx="1524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1" name="TextBox 1160"/>
          <p:cNvSpPr txBox="1"/>
          <p:nvPr/>
        </p:nvSpPr>
        <p:spPr>
          <a:xfrm>
            <a:off x="2971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62" name="TextBox 1161"/>
          <p:cNvSpPr txBox="1"/>
          <p:nvPr/>
        </p:nvSpPr>
        <p:spPr>
          <a:xfrm>
            <a:off x="6019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639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blocks another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4648200"/>
            <a:ext cx="4952999" cy="990600"/>
          </a:xfrm>
        </p:spPr>
        <p:txBody>
          <a:bodyPr/>
          <a:lstStyle/>
          <a:p>
            <a:r>
              <a:rPr lang="en-US" dirty="0"/>
              <a:t>Row 4, column 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262" name="Rectangle 261"/>
          <p:cNvSpPr/>
          <p:nvPr/>
        </p:nvSpPr>
        <p:spPr>
          <a:xfrm>
            <a:off x="304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457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304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457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609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762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609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/>
        </p:nvSpPr>
        <p:spPr>
          <a:xfrm>
            <a:off x="762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ectangle 397"/>
          <p:cNvSpPr/>
          <p:nvPr/>
        </p:nvSpPr>
        <p:spPr>
          <a:xfrm>
            <a:off x="304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457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/>
        </p:nvSpPr>
        <p:spPr>
          <a:xfrm>
            <a:off x="304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/>
          <p:cNvSpPr/>
          <p:nvPr/>
        </p:nvSpPr>
        <p:spPr>
          <a:xfrm>
            <a:off x="457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Rectangle 401"/>
          <p:cNvSpPr/>
          <p:nvPr/>
        </p:nvSpPr>
        <p:spPr>
          <a:xfrm>
            <a:off x="609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/>
        </p:nvSpPr>
        <p:spPr>
          <a:xfrm>
            <a:off x="762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Rectangle 403"/>
          <p:cNvSpPr/>
          <p:nvPr/>
        </p:nvSpPr>
        <p:spPr>
          <a:xfrm>
            <a:off x="609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404"/>
          <p:cNvSpPr/>
          <p:nvPr/>
        </p:nvSpPr>
        <p:spPr>
          <a:xfrm>
            <a:off x="762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/>
        </p:nvSpPr>
        <p:spPr>
          <a:xfrm>
            <a:off x="914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ectangle 406"/>
          <p:cNvSpPr/>
          <p:nvPr/>
        </p:nvSpPr>
        <p:spPr>
          <a:xfrm>
            <a:off x="1066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ectangle 407"/>
          <p:cNvSpPr/>
          <p:nvPr/>
        </p:nvSpPr>
        <p:spPr>
          <a:xfrm>
            <a:off x="914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/>
        </p:nvSpPr>
        <p:spPr>
          <a:xfrm>
            <a:off x="1066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ectangle 409"/>
          <p:cNvSpPr/>
          <p:nvPr/>
        </p:nvSpPr>
        <p:spPr>
          <a:xfrm>
            <a:off x="1219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ectangle 410"/>
          <p:cNvSpPr/>
          <p:nvPr/>
        </p:nvSpPr>
        <p:spPr>
          <a:xfrm>
            <a:off x="1371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/>
        </p:nvSpPr>
        <p:spPr>
          <a:xfrm>
            <a:off x="1219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Rectangle 412"/>
          <p:cNvSpPr/>
          <p:nvPr/>
        </p:nvSpPr>
        <p:spPr>
          <a:xfrm>
            <a:off x="1371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ectangle 413"/>
          <p:cNvSpPr/>
          <p:nvPr/>
        </p:nvSpPr>
        <p:spPr>
          <a:xfrm>
            <a:off x="914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/>
        </p:nvSpPr>
        <p:spPr>
          <a:xfrm>
            <a:off x="1066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Rectangle 415"/>
          <p:cNvSpPr/>
          <p:nvPr/>
        </p:nvSpPr>
        <p:spPr>
          <a:xfrm>
            <a:off x="914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Rectangle 416"/>
          <p:cNvSpPr/>
          <p:nvPr/>
        </p:nvSpPr>
        <p:spPr>
          <a:xfrm>
            <a:off x="1066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/>
        </p:nvSpPr>
        <p:spPr>
          <a:xfrm>
            <a:off x="1219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Rectangle 418"/>
          <p:cNvSpPr/>
          <p:nvPr/>
        </p:nvSpPr>
        <p:spPr>
          <a:xfrm>
            <a:off x="1371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/>
          <p:cNvSpPr/>
          <p:nvPr/>
        </p:nvSpPr>
        <p:spPr>
          <a:xfrm>
            <a:off x="1219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/>
        </p:nvSpPr>
        <p:spPr>
          <a:xfrm>
            <a:off x="1371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/>
          <p:nvPr/>
        </p:nvSpPr>
        <p:spPr>
          <a:xfrm>
            <a:off x="304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Rectangle 422"/>
          <p:cNvSpPr/>
          <p:nvPr/>
        </p:nvSpPr>
        <p:spPr>
          <a:xfrm>
            <a:off x="457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/>
        </p:nvSpPr>
        <p:spPr>
          <a:xfrm>
            <a:off x="304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/>
          <p:cNvSpPr/>
          <p:nvPr/>
        </p:nvSpPr>
        <p:spPr>
          <a:xfrm>
            <a:off x="457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/>
          <p:cNvSpPr/>
          <p:nvPr/>
        </p:nvSpPr>
        <p:spPr>
          <a:xfrm>
            <a:off x="609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>
            <a:off x="762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ectangle 427"/>
          <p:cNvSpPr/>
          <p:nvPr/>
        </p:nvSpPr>
        <p:spPr>
          <a:xfrm>
            <a:off x="609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Rectangle 428"/>
          <p:cNvSpPr/>
          <p:nvPr/>
        </p:nvSpPr>
        <p:spPr>
          <a:xfrm>
            <a:off x="762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/>
        </p:nvSpPr>
        <p:spPr>
          <a:xfrm>
            <a:off x="304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/>
          <p:cNvSpPr/>
          <p:nvPr/>
        </p:nvSpPr>
        <p:spPr>
          <a:xfrm>
            <a:off x="457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/>
          <p:cNvSpPr/>
          <p:nvPr/>
        </p:nvSpPr>
        <p:spPr>
          <a:xfrm>
            <a:off x="304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>
            <a:off x="457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>
            <a:off x="609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>
            <a:off x="762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>
            <a:off x="609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/>
          <p:cNvSpPr/>
          <p:nvPr/>
        </p:nvSpPr>
        <p:spPr>
          <a:xfrm>
            <a:off x="762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914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1066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/>
          <p:cNvSpPr/>
          <p:nvPr/>
        </p:nvSpPr>
        <p:spPr>
          <a:xfrm>
            <a:off x="914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>
            <a:off x="1066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/>
        </p:nvSpPr>
        <p:spPr>
          <a:xfrm>
            <a:off x="1219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Rectangle 442"/>
          <p:cNvSpPr/>
          <p:nvPr/>
        </p:nvSpPr>
        <p:spPr>
          <a:xfrm>
            <a:off x="1371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Rectangle 443"/>
          <p:cNvSpPr/>
          <p:nvPr/>
        </p:nvSpPr>
        <p:spPr>
          <a:xfrm>
            <a:off x="1219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/>
        </p:nvSpPr>
        <p:spPr>
          <a:xfrm>
            <a:off x="1371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Rectangle 445"/>
          <p:cNvSpPr/>
          <p:nvPr/>
        </p:nvSpPr>
        <p:spPr>
          <a:xfrm>
            <a:off x="914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/>
          <p:cNvSpPr/>
          <p:nvPr/>
        </p:nvSpPr>
        <p:spPr>
          <a:xfrm>
            <a:off x="1066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/>
        </p:nvSpPr>
        <p:spPr>
          <a:xfrm>
            <a:off x="914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Rectangle 448"/>
          <p:cNvSpPr/>
          <p:nvPr/>
        </p:nvSpPr>
        <p:spPr>
          <a:xfrm>
            <a:off x="1066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/>
          <p:cNvSpPr/>
          <p:nvPr/>
        </p:nvSpPr>
        <p:spPr>
          <a:xfrm>
            <a:off x="1219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/>
        </p:nvSpPr>
        <p:spPr>
          <a:xfrm>
            <a:off x="1371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Rectangle 451"/>
          <p:cNvSpPr/>
          <p:nvPr/>
        </p:nvSpPr>
        <p:spPr>
          <a:xfrm>
            <a:off x="1219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1371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/>
        </p:nvSpPr>
        <p:spPr>
          <a:xfrm>
            <a:off x="1524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1676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>
            <a:off x="1524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/>
        </p:nvSpPr>
        <p:spPr>
          <a:xfrm>
            <a:off x="1676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/>
          <p:cNvSpPr/>
          <p:nvPr/>
        </p:nvSpPr>
        <p:spPr>
          <a:xfrm>
            <a:off x="1828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/>
          <p:cNvSpPr/>
          <p:nvPr/>
        </p:nvSpPr>
        <p:spPr>
          <a:xfrm>
            <a:off x="1981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/>
        </p:nvSpPr>
        <p:spPr>
          <a:xfrm>
            <a:off x="1828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/>
          <p:cNvSpPr/>
          <p:nvPr/>
        </p:nvSpPr>
        <p:spPr>
          <a:xfrm>
            <a:off x="1981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/>
          <p:cNvSpPr/>
          <p:nvPr/>
        </p:nvSpPr>
        <p:spPr>
          <a:xfrm>
            <a:off x="1524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/>
        </p:nvSpPr>
        <p:spPr>
          <a:xfrm>
            <a:off x="1676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/>
          <p:cNvSpPr/>
          <p:nvPr/>
        </p:nvSpPr>
        <p:spPr>
          <a:xfrm>
            <a:off x="1524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/>
          <p:cNvSpPr/>
          <p:nvPr/>
        </p:nvSpPr>
        <p:spPr>
          <a:xfrm>
            <a:off x="1676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/>
        </p:nvSpPr>
        <p:spPr>
          <a:xfrm>
            <a:off x="1828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/>
          <p:cNvSpPr/>
          <p:nvPr/>
        </p:nvSpPr>
        <p:spPr>
          <a:xfrm>
            <a:off x="1981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/>
          <p:cNvSpPr/>
          <p:nvPr/>
        </p:nvSpPr>
        <p:spPr>
          <a:xfrm>
            <a:off x="1828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/>
        </p:nvSpPr>
        <p:spPr>
          <a:xfrm>
            <a:off x="1981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/>
          <p:cNvSpPr/>
          <p:nvPr/>
        </p:nvSpPr>
        <p:spPr>
          <a:xfrm>
            <a:off x="2133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/>
          <p:cNvSpPr/>
          <p:nvPr/>
        </p:nvSpPr>
        <p:spPr>
          <a:xfrm>
            <a:off x="2286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/>
        </p:nvSpPr>
        <p:spPr>
          <a:xfrm>
            <a:off x="2133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/>
          <p:cNvSpPr/>
          <p:nvPr/>
        </p:nvSpPr>
        <p:spPr>
          <a:xfrm>
            <a:off x="2286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/>
          <p:cNvSpPr/>
          <p:nvPr/>
        </p:nvSpPr>
        <p:spPr>
          <a:xfrm>
            <a:off x="2438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/>
        </p:nvSpPr>
        <p:spPr>
          <a:xfrm>
            <a:off x="2590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/>
          <p:cNvSpPr/>
          <p:nvPr/>
        </p:nvSpPr>
        <p:spPr>
          <a:xfrm>
            <a:off x="2438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/>
          <p:cNvSpPr/>
          <p:nvPr/>
        </p:nvSpPr>
        <p:spPr>
          <a:xfrm>
            <a:off x="2590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/>
        </p:nvSpPr>
        <p:spPr>
          <a:xfrm>
            <a:off x="2133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/>
          <p:cNvSpPr/>
          <p:nvPr/>
        </p:nvSpPr>
        <p:spPr>
          <a:xfrm>
            <a:off x="2286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Rectangle 479"/>
          <p:cNvSpPr/>
          <p:nvPr/>
        </p:nvSpPr>
        <p:spPr>
          <a:xfrm>
            <a:off x="2133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/>
        </p:nvSpPr>
        <p:spPr>
          <a:xfrm>
            <a:off x="2286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Rectangle 481"/>
          <p:cNvSpPr/>
          <p:nvPr/>
        </p:nvSpPr>
        <p:spPr>
          <a:xfrm>
            <a:off x="2438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Rectangle 482"/>
          <p:cNvSpPr/>
          <p:nvPr/>
        </p:nvSpPr>
        <p:spPr>
          <a:xfrm>
            <a:off x="2590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/>
        </p:nvSpPr>
        <p:spPr>
          <a:xfrm>
            <a:off x="2438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ectangle 484"/>
          <p:cNvSpPr/>
          <p:nvPr/>
        </p:nvSpPr>
        <p:spPr>
          <a:xfrm>
            <a:off x="2590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ectangle 485"/>
          <p:cNvSpPr/>
          <p:nvPr/>
        </p:nvSpPr>
        <p:spPr>
          <a:xfrm>
            <a:off x="1524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/>
        </p:nvSpPr>
        <p:spPr>
          <a:xfrm>
            <a:off x="1676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Rectangle 487"/>
          <p:cNvSpPr/>
          <p:nvPr/>
        </p:nvSpPr>
        <p:spPr>
          <a:xfrm>
            <a:off x="1524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Rectangle 488"/>
          <p:cNvSpPr/>
          <p:nvPr/>
        </p:nvSpPr>
        <p:spPr>
          <a:xfrm>
            <a:off x="1676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/>
        </p:nvSpPr>
        <p:spPr>
          <a:xfrm>
            <a:off x="1828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Rectangle 490"/>
          <p:cNvSpPr/>
          <p:nvPr/>
        </p:nvSpPr>
        <p:spPr>
          <a:xfrm>
            <a:off x="1981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/>
          <p:cNvSpPr/>
          <p:nvPr/>
        </p:nvSpPr>
        <p:spPr>
          <a:xfrm>
            <a:off x="1828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/>
        </p:nvSpPr>
        <p:spPr>
          <a:xfrm>
            <a:off x="1981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/>
          <p:cNvSpPr/>
          <p:nvPr/>
        </p:nvSpPr>
        <p:spPr>
          <a:xfrm>
            <a:off x="1524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>
            <a:off x="1676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1524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ectangle 496"/>
          <p:cNvSpPr/>
          <p:nvPr/>
        </p:nvSpPr>
        <p:spPr>
          <a:xfrm>
            <a:off x="1676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Rectangle 497"/>
          <p:cNvSpPr/>
          <p:nvPr/>
        </p:nvSpPr>
        <p:spPr>
          <a:xfrm>
            <a:off x="1828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/>
        </p:nvSpPr>
        <p:spPr>
          <a:xfrm>
            <a:off x="1981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/>
          <p:cNvSpPr/>
          <p:nvPr/>
        </p:nvSpPr>
        <p:spPr>
          <a:xfrm>
            <a:off x="1828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Rectangle 500"/>
          <p:cNvSpPr/>
          <p:nvPr/>
        </p:nvSpPr>
        <p:spPr>
          <a:xfrm>
            <a:off x="1981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/>
        </p:nvSpPr>
        <p:spPr>
          <a:xfrm>
            <a:off x="2133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/>
          <p:cNvSpPr/>
          <p:nvPr/>
        </p:nvSpPr>
        <p:spPr>
          <a:xfrm>
            <a:off x="2286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Rectangle 503"/>
          <p:cNvSpPr/>
          <p:nvPr/>
        </p:nvSpPr>
        <p:spPr>
          <a:xfrm>
            <a:off x="2133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Rectangle 504"/>
          <p:cNvSpPr/>
          <p:nvPr/>
        </p:nvSpPr>
        <p:spPr>
          <a:xfrm>
            <a:off x="2286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Rectangle 505"/>
          <p:cNvSpPr/>
          <p:nvPr/>
        </p:nvSpPr>
        <p:spPr>
          <a:xfrm>
            <a:off x="2438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Rectangle 506"/>
          <p:cNvSpPr/>
          <p:nvPr/>
        </p:nvSpPr>
        <p:spPr>
          <a:xfrm>
            <a:off x="2590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/>
        </p:nvSpPr>
        <p:spPr>
          <a:xfrm>
            <a:off x="2438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Rectangle 508"/>
          <p:cNvSpPr/>
          <p:nvPr/>
        </p:nvSpPr>
        <p:spPr>
          <a:xfrm>
            <a:off x="2590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Rectangle 509"/>
          <p:cNvSpPr/>
          <p:nvPr/>
        </p:nvSpPr>
        <p:spPr>
          <a:xfrm>
            <a:off x="2133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/>
        </p:nvSpPr>
        <p:spPr>
          <a:xfrm>
            <a:off x="2286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Rectangle 511"/>
          <p:cNvSpPr/>
          <p:nvPr/>
        </p:nvSpPr>
        <p:spPr>
          <a:xfrm>
            <a:off x="2133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Rectangle 512"/>
          <p:cNvSpPr/>
          <p:nvPr/>
        </p:nvSpPr>
        <p:spPr>
          <a:xfrm>
            <a:off x="2286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/>
        </p:nvSpPr>
        <p:spPr>
          <a:xfrm>
            <a:off x="2438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/>
          <p:cNvSpPr/>
          <p:nvPr/>
        </p:nvSpPr>
        <p:spPr>
          <a:xfrm>
            <a:off x="2590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Rectangle 515"/>
          <p:cNvSpPr/>
          <p:nvPr/>
        </p:nvSpPr>
        <p:spPr>
          <a:xfrm>
            <a:off x="2438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/>
        </p:nvSpPr>
        <p:spPr>
          <a:xfrm>
            <a:off x="2590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Rectangle 517"/>
          <p:cNvSpPr/>
          <p:nvPr/>
        </p:nvSpPr>
        <p:spPr>
          <a:xfrm>
            <a:off x="304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Rectangle 518"/>
          <p:cNvSpPr/>
          <p:nvPr/>
        </p:nvSpPr>
        <p:spPr>
          <a:xfrm>
            <a:off x="457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/>
        </p:nvSpPr>
        <p:spPr>
          <a:xfrm>
            <a:off x="304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Rectangle 520"/>
          <p:cNvSpPr/>
          <p:nvPr/>
        </p:nvSpPr>
        <p:spPr>
          <a:xfrm>
            <a:off x="457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Rectangle 521"/>
          <p:cNvSpPr/>
          <p:nvPr/>
        </p:nvSpPr>
        <p:spPr>
          <a:xfrm>
            <a:off x="609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/>
        </p:nvSpPr>
        <p:spPr>
          <a:xfrm>
            <a:off x="762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/>
          <p:cNvSpPr/>
          <p:nvPr/>
        </p:nvSpPr>
        <p:spPr>
          <a:xfrm>
            <a:off x="609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/>
          <p:cNvSpPr/>
          <p:nvPr/>
        </p:nvSpPr>
        <p:spPr>
          <a:xfrm>
            <a:off x="762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304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457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304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/>
        </p:nvSpPr>
        <p:spPr>
          <a:xfrm>
            <a:off x="457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/>
          <p:cNvSpPr/>
          <p:nvPr/>
        </p:nvSpPr>
        <p:spPr>
          <a:xfrm>
            <a:off x="609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/>
          <p:cNvSpPr/>
          <p:nvPr/>
        </p:nvSpPr>
        <p:spPr>
          <a:xfrm>
            <a:off x="762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/>
        </p:nvSpPr>
        <p:spPr>
          <a:xfrm>
            <a:off x="609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Rectangle 532"/>
          <p:cNvSpPr/>
          <p:nvPr/>
        </p:nvSpPr>
        <p:spPr>
          <a:xfrm>
            <a:off x="762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/>
          <p:cNvSpPr/>
          <p:nvPr/>
        </p:nvSpPr>
        <p:spPr>
          <a:xfrm>
            <a:off x="914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/>
        </p:nvSpPr>
        <p:spPr>
          <a:xfrm>
            <a:off x="1066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535"/>
          <p:cNvSpPr/>
          <p:nvPr/>
        </p:nvSpPr>
        <p:spPr>
          <a:xfrm>
            <a:off x="914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Rectangle 536"/>
          <p:cNvSpPr/>
          <p:nvPr/>
        </p:nvSpPr>
        <p:spPr>
          <a:xfrm>
            <a:off x="1066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/>
        </p:nvSpPr>
        <p:spPr>
          <a:xfrm>
            <a:off x="1219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/>
          <p:cNvSpPr/>
          <p:nvPr/>
        </p:nvSpPr>
        <p:spPr>
          <a:xfrm>
            <a:off x="1371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/>
          <p:cNvSpPr/>
          <p:nvPr/>
        </p:nvSpPr>
        <p:spPr>
          <a:xfrm>
            <a:off x="1219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/>
        </p:nvSpPr>
        <p:spPr>
          <a:xfrm>
            <a:off x="1371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/>
          <p:cNvSpPr/>
          <p:nvPr/>
        </p:nvSpPr>
        <p:spPr>
          <a:xfrm>
            <a:off x="914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/>
          <p:cNvSpPr/>
          <p:nvPr/>
        </p:nvSpPr>
        <p:spPr>
          <a:xfrm>
            <a:off x="1066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/>
        </p:nvSpPr>
        <p:spPr>
          <a:xfrm>
            <a:off x="914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/>
          <p:cNvSpPr/>
          <p:nvPr/>
        </p:nvSpPr>
        <p:spPr>
          <a:xfrm>
            <a:off x="1066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/>
          <p:cNvSpPr/>
          <p:nvPr/>
        </p:nvSpPr>
        <p:spPr>
          <a:xfrm>
            <a:off x="1219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/>
        </p:nvSpPr>
        <p:spPr>
          <a:xfrm>
            <a:off x="1371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/>
          <p:cNvSpPr/>
          <p:nvPr/>
        </p:nvSpPr>
        <p:spPr>
          <a:xfrm>
            <a:off x="1219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/>
          <p:cNvSpPr/>
          <p:nvPr/>
        </p:nvSpPr>
        <p:spPr>
          <a:xfrm>
            <a:off x="1371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/>
        </p:nvSpPr>
        <p:spPr>
          <a:xfrm>
            <a:off x="304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/>
          <p:cNvSpPr/>
          <p:nvPr/>
        </p:nvSpPr>
        <p:spPr>
          <a:xfrm>
            <a:off x="457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/>
          <p:cNvSpPr/>
          <p:nvPr/>
        </p:nvSpPr>
        <p:spPr>
          <a:xfrm>
            <a:off x="304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/>
        </p:nvSpPr>
        <p:spPr>
          <a:xfrm>
            <a:off x="457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/>
          <p:cNvSpPr/>
          <p:nvPr/>
        </p:nvSpPr>
        <p:spPr>
          <a:xfrm>
            <a:off x="609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/>
          <p:cNvSpPr/>
          <p:nvPr/>
        </p:nvSpPr>
        <p:spPr>
          <a:xfrm>
            <a:off x="762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/>
        </p:nvSpPr>
        <p:spPr>
          <a:xfrm>
            <a:off x="609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/>
          <p:cNvSpPr/>
          <p:nvPr/>
        </p:nvSpPr>
        <p:spPr>
          <a:xfrm>
            <a:off x="762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/>
          <p:cNvSpPr/>
          <p:nvPr/>
        </p:nvSpPr>
        <p:spPr>
          <a:xfrm>
            <a:off x="304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/>
        </p:nvSpPr>
        <p:spPr>
          <a:xfrm>
            <a:off x="457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/>
          <p:cNvSpPr/>
          <p:nvPr/>
        </p:nvSpPr>
        <p:spPr>
          <a:xfrm>
            <a:off x="304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Rectangle 560"/>
          <p:cNvSpPr/>
          <p:nvPr/>
        </p:nvSpPr>
        <p:spPr>
          <a:xfrm>
            <a:off x="457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/>
        </p:nvSpPr>
        <p:spPr>
          <a:xfrm>
            <a:off x="609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/>
          <p:cNvSpPr/>
          <p:nvPr/>
        </p:nvSpPr>
        <p:spPr>
          <a:xfrm>
            <a:off x="762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/>
          <p:cNvSpPr/>
          <p:nvPr/>
        </p:nvSpPr>
        <p:spPr>
          <a:xfrm>
            <a:off x="609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/>
        </p:nvSpPr>
        <p:spPr>
          <a:xfrm>
            <a:off x="762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/>
          <p:cNvSpPr/>
          <p:nvPr/>
        </p:nvSpPr>
        <p:spPr>
          <a:xfrm>
            <a:off x="914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/>
          <p:cNvSpPr/>
          <p:nvPr/>
        </p:nvSpPr>
        <p:spPr>
          <a:xfrm>
            <a:off x="1066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/>
        </p:nvSpPr>
        <p:spPr>
          <a:xfrm>
            <a:off x="914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/>
          <p:cNvSpPr/>
          <p:nvPr/>
        </p:nvSpPr>
        <p:spPr>
          <a:xfrm>
            <a:off x="1066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/>
          <p:cNvSpPr/>
          <p:nvPr/>
        </p:nvSpPr>
        <p:spPr>
          <a:xfrm>
            <a:off x="1219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/>
        </p:nvSpPr>
        <p:spPr>
          <a:xfrm>
            <a:off x="1371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/>
          <p:cNvSpPr/>
          <p:nvPr/>
        </p:nvSpPr>
        <p:spPr>
          <a:xfrm>
            <a:off x="1219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/>
          <p:cNvSpPr/>
          <p:nvPr/>
        </p:nvSpPr>
        <p:spPr>
          <a:xfrm>
            <a:off x="1371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/>
        </p:nvSpPr>
        <p:spPr>
          <a:xfrm>
            <a:off x="914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/>
          <p:cNvSpPr/>
          <p:nvPr/>
        </p:nvSpPr>
        <p:spPr>
          <a:xfrm>
            <a:off x="1066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/>
          <p:cNvSpPr/>
          <p:nvPr/>
        </p:nvSpPr>
        <p:spPr>
          <a:xfrm>
            <a:off x="914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/>
        </p:nvSpPr>
        <p:spPr>
          <a:xfrm>
            <a:off x="1066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/>
          <p:cNvSpPr/>
          <p:nvPr/>
        </p:nvSpPr>
        <p:spPr>
          <a:xfrm>
            <a:off x="1219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/>
          <p:nvPr/>
        </p:nvSpPr>
        <p:spPr>
          <a:xfrm>
            <a:off x="1371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/>
        </p:nvSpPr>
        <p:spPr>
          <a:xfrm>
            <a:off x="1219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/>
          <p:cNvSpPr/>
          <p:nvPr/>
        </p:nvSpPr>
        <p:spPr>
          <a:xfrm>
            <a:off x="1371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/>
          <p:cNvSpPr/>
          <p:nvPr/>
        </p:nvSpPr>
        <p:spPr>
          <a:xfrm>
            <a:off x="1524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/>
        </p:nvSpPr>
        <p:spPr>
          <a:xfrm>
            <a:off x="1676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Rectangle 583"/>
          <p:cNvSpPr/>
          <p:nvPr/>
        </p:nvSpPr>
        <p:spPr>
          <a:xfrm>
            <a:off x="1524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Rectangle 584"/>
          <p:cNvSpPr/>
          <p:nvPr/>
        </p:nvSpPr>
        <p:spPr>
          <a:xfrm>
            <a:off x="1676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/>
        </p:nvSpPr>
        <p:spPr>
          <a:xfrm>
            <a:off x="1828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Rectangle 586"/>
          <p:cNvSpPr/>
          <p:nvPr/>
        </p:nvSpPr>
        <p:spPr>
          <a:xfrm>
            <a:off x="1981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Rectangle 587"/>
          <p:cNvSpPr/>
          <p:nvPr/>
        </p:nvSpPr>
        <p:spPr>
          <a:xfrm>
            <a:off x="1828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/>
        </p:nvSpPr>
        <p:spPr>
          <a:xfrm>
            <a:off x="1981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Rectangle 589"/>
          <p:cNvSpPr/>
          <p:nvPr/>
        </p:nvSpPr>
        <p:spPr>
          <a:xfrm>
            <a:off x="1524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Rectangle 590"/>
          <p:cNvSpPr/>
          <p:nvPr/>
        </p:nvSpPr>
        <p:spPr>
          <a:xfrm>
            <a:off x="1676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/>
        </p:nvSpPr>
        <p:spPr>
          <a:xfrm>
            <a:off x="1524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Rectangle 592"/>
          <p:cNvSpPr/>
          <p:nvPr/>
        </p:nvSpPr>
        <p:spPr>
          <a:xfrm>
            <a:off x="1676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Rectangle 593"/>
          <p:cNvSpPr/>
          <p:nvPr/>
        </p:nvSpPr>
        <p:spPr>
          <a:xfrm>
            <a:off x="1828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/>
        </p:nvSpPr>
        <p:spPr>
          <a:xfrm>
            <a:off x="1981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Rectangle 595"/>
          <p:cNvSpPr/>
          <p:nvPr/>
        </p:nvSpPr>
        <p:spPr>
          <a:xfrm>
            <a:off x="1828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Rectangle 596"/>
          <p:cNvSpPr/>
          <p:nvPr/>
        </p:nvSpPr>
        <p:spPr>
          <a:xfrm>
            <a:off x="1981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/>
        </p:nvSpPr>
        <p:spPr>
          <a:xfrm>
            <a:off x="2133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Rectangle 598"/>
          <p:cNvSpPr/>
          <p:nvPr/>
        </p:nvSpPr>
        <p:spPr>
          <a:xfrm>
            <a:off x="2286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Rectangle 599"/>
          <p:cNvSpPr/>
          <p:nvPr/>
        </p:nvSpPr>
        <p:spPr>
          <a:xfrm>
            <a:off x="2133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/>
        </p:nvSpPr>
        <p:spPr>
          <a:xfrm>
            <a:off x="2286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Rectangle 601"/>
          <p:cNvSpPr/>
          <p:nvPr/>
        </p:nvSpPr>
        <p:spPr>
          <a:xfrm>
            <a:off x="2438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Rectangle 602"/>
          <p:cNvSpPr/>
          <p:nvPr/>
        </p:nvSpPr>
        <p:spPr>
          <a:xfrm>
            <a:off x="2590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/>
        </p:nvSpPr>
        <p:spPr>
          <a:xfrm>
            <a:off x="2438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2590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Rectangle 605"/>
          <p:cNvSpPr/>
          <p:nvPr/>
        </p:nvSpPr>
        <p:spPr>
          <a:xfrm>
            <a:off x="2133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/>
        </p:nvSpPr>
        <p:spPr>
          <a:xfrm>
            <a:off x="2286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Rectangle 607"/>
          <p:cNvSpPr/>
          <p:nvPr/>
        </p:nvSpPr>
        <p:spPr>
          <a:xfrm>
            <a:off x="2133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Rectangle 608"/>
          <p:cNvSpPr/>
          <p:nvPr/>
        </p:nvSpPr>
        <p:spPr>
          <a:xfrm>
            <a:off x="2286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/>
        </p:nvSpPr>
        <p:spPr>
          <a:xfrm>
            <a:off x="2438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Rectangle 610"/>
          <p:cNvSpPr/>
          <p:nvPr/>
        </p:nvSpPr>
        <p:spPr>
          <a:xfrm>
            <a:off x="2590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Rectangle 611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/>
        </p:nvSpPr>
        <p:spPr>
          <a:xfrm>
            <a:off x="2590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 613"/>
          <p:cNvSpPr/>
          <p:nvPr/>
        </p:nvSpPr>
        <p:spPr>
          <a:xfrm>
            <a:off x="1524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Rectangle 614"/>
          <p:cNvSpPr/>
          <p:nvPr/>
        </p:nvSpPr>
        <p:spPr>
          <a:xfrm>
            <a:off x="1676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>
            <a:off x="1524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Rectangle 616"/>
          <p:cNvSpPr/>
          <p:nvPr/>
        </p:nvSpPr>
        <p:spPr>
          <a:xfrm>
            <a:off x="1676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>
            <a:off x="1828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/>
        </p:nvSpPr>
        <p:spPr>
          <a:xfrm>
            <a:off x="1981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Rectangle 619"/>
          <p:cNvSpPr/>
          <p:nvPr/>
        </p:nvSpPr>
        <p:spPr>
          <a:xfrm>
            <a:off x="1828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Rectangle 620"/>
          <p:cNvSpPr/>
          <p:nvPr/>
        </p:nvSpPr>
        <p:spPr>
          <a:xfrm>
            <a:off x="1981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/>
        </p:nvSpPr>
        <p:spPr>
          <a:xfrm>
            <a:off x="1524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>
            <a:off x="1676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>
            <a:off x="1524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>
            <a:off x="1676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Rectangle 625"/>
          <p:cNvSpPr/>
          <p:nvPr/>
        </p:nvSpPr>
        <p:spPr>
          <a:xfrm>
            <a:off x="1828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/>
          <p:cNvSpPr/>
          <p:nvPr/>
        </p:nvSpPr>
        <p:spPr>
          <a:xfrm>
            <a:off x="1981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>
            <a:off x="1828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Rectangle 628"/>
          <p:cNvSpPr/>
          <p:nvPr/>
        </p:nvSpPr>
        <p:spPr>
          <a:xfrm>
            <a:off x="1981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Rectangle 629"/>
          <p:cNvSpPr/>
          <p:nvPr/>
        </p:nvSpPr>
        <p:spPr>
          <a:xfrm>
            <a:off x="2133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/>
        </p:nvSpPr>
        <p:spPr>
          <a:xfrm>
            <a:off x="2286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Rectangle 631"/>
          <p:cNvSpPr/>
          <p:nvPr/>
        </p:nvSpPr>
        <p:spPr>
          <a:xfrm>
            <a:off x="2133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>
            <a:off x="2286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/>
        </p:nvSpPr>
        <p:spPr>
          <a:xfrm>
            <a:off x="2438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2590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Rectangle 635"/>
          <p:cNvSpPr/>
          <p:nvPr/>
        </p:nvSpPr>
        <p:spPr>
          <a:xfrm>
            <a:off x="2438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/>
        </p:nvSpPr>
        <p:spPr>
          <a:xfrm>
            <a:off x="2590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Rectangle 637"/>
          <p:cNvSpPr/>
          <p:nvPr/>
        </p:nvSpPr>
        <p:spPr>
          <a:xfrm>
            <a:off x="2133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Rectangle 638"/>
          <p:cNvSpPr/>
          <p:nvPr/>
        </p:nvSpPr>
        <p:spPr>
          <a:xfrm>
            <a:off x="2286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/>
        </p:nvSpPr>
        <p:spPr>
          <a:xfrm>
            <a:off x="2133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Rectangle 640"/>
          <p:cNvSpPr/>
          <p:nvPr/>
        </p:nvSpPr>
        <p:spPr>
          <a:xfrm>
            <a:off x="2286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Rectangle 641"/>
          <p:cNvSpPr/>
          <p:nvPr/>
        </p:nvSpPr>
        <p:spPr>
          <a:xfrm>
            <a:off x="2438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/>
        </p:nvSpPr>
        <p:spPr>
          <a:xfrm>
            <a:off x="2590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Rectangle 643"/>
          <p:cNvSpPr/>
          <p:nvPr/>
        </p:nvSpPr>
        <p:spPr>
          <a:xfrm>
            <a:off x="2438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Rectangle 644"/>
          <p:cNvSpPr/>
          <p:nvPr/>
        </p:nvSpPr>
        <p:spPr>
          <a:xfrm>
            <a:off x="2590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Rectangle 647"/>
          <p:cNvSpPr/>
          <p:nvPr/>
        </p:nvSpPr>
        <p:spPr>
          <a:xfrm>
            <a:off x="342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/>
        </p:nvSpPr>
        <p:spPr>
          <a:xfrm>
            <a:off x="358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Rectangle 649"/>
          <p:cNvSpPr/>
          <p:nvPr/>
        </p:nvSpPr>
        <p:spPr>
          <a:xfrm>
            <a:off x="342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Rectangle 650"/>
          <p:cNvSpPr/>
          <p:nvPr/>
        </p:nvSpPr>
        <p:spPr>
          <a:xfrm>
            <a:off x="358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/>
        </p:nvSpPr>
        <p:spPr>
          <a:xfrm>
            <a:off x="373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Rectangle 652"/>
          <p:cNvSpPr/>
          <p:nvPr/>
        </p:nvSpPr>
        <p:spPr>
          <a:xfrm>
            <a:off x="388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Rectangle 653"/>
          <p:cNvSpPr/>
          <p:nvPr/>
        </p:nvSpPr>
        <p:spPr>
          <a:xfrm>
            <a:off x="373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/>
        </p:nvSpPr>
        <p:spPr>
          <a:xfrm>
            <a:off x="388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Rectangle 655"/>
          <p:cNvSpPr/>
          <p:nvPr/>
        </p:nvSpPr>
        <p:spPr>
          <a:xfrm>
            <a:off x="342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Rectangle 656"/>
          <p:cNvSpPr/>
          <p:nvPr/>
        </p:nvSpPr>
        <p:spPr>
          <a:xfrm>
            <a:off x="358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/>
        </p:nvSpPr>
        <p:spPr>
          <a:xfrm>
            <a:off x="342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Rectangle 658"/>
          <p:cNvSpPr/>
          <p:nvPr/>
        </p:nvSpPr>
        <p:spPr>
          <a:xfrm>
            <a:off x="358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Rectangle 659"/>
          <p:cNvSpPr/>
          <p:nvPr/>
        </p:nvSpPr>
        <p:spPr>
          <a:xfrm>
            <a:off x="373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/>
        </p:nvSpPr>
        <p:spPr>
          <a:xfrm>
            <a:off x="388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Rectangle 661"/>
          <p:cNvSpPr/>
          <p:nvPr/>
        </p:nvSpPr>
        <p:spPr>
          <a:xfrm>
            <a:off x="373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Rectangle 662"/>
          <p:cNvSpPr/>
          <p:nvPr/>
        </p:nvSpPr>
        <p:spPr>
          <a:xfrm>
            <a:off x="388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/>
        </p:nvSpPr>
        <p:spPr>
          <a:xfrm>
            <a:off x="403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Rectangle 664"/>
          <p:cNvSpPr/>
          <p:nvPr/>
        </p:nvSpPr>
        <p:spPr>
          <a:xfrm>
            <a:off x="419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Rectangle 665"/>
          <p:cNvSpPr/>
          <p:nvPr/>
        </p:nvSpPr>
        <p:spPr>
          <a:xfrm>
            <a:off x="403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/>
        </p:nvSpPr>
        <p:spPr>
          <a:xfrm>
            <a:off x="419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Rectangle 667"/>
          <p:cNvSpPr/>
          <p:nvPr/>
        </p:nvSpPr>
        <p:spPr>
          <a:xfrm>
            <a:off x="434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Rectangle 668"/>
          <p:cNvSpPr/>
          <p:nvPr/>
        </p:nvSpPr>
        <p:spPr>
          <a:xfrm>
            <a:off x="449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/>
        </p:nvSpPr>
        <p:spPr>
          <a:xfrm>
            <a:off x="434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Rectangle 670"/>
          <p:cNvSpPr/>
          <p:nvPr/>
        </p:nvSpPr>
        <p:spPr>
          <a:xfrm>
            <a:off x="449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Rectangle 671"/>
          <p:cNvSpPr/>
          <p:nvPr/>
        </p:nvSpPr>
        <p:spPr>
          <a:xfrm>
            <a:off x="403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/>
        </p:nvSpPr>
        <p:spPr>
          <a:xfrm>
            <a:off x="419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Rectangle 673"/>
          <p:cNvSpPr/>
          <p:nvPr/>
        </p:nvSpPr>
        <p:spPr>
          <a:xfrm>
            <a:off x="403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419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/>
        </p:nvSpPr>
        <p:spPr>
          <a:xfrm>
            <a:off x="434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Rectangle 676"/>
          <p:cNvSpPr/>
          <p:nvPr/>
        </p:nvSpPr>
        <p:spPr>
          <a:xfrm>
            <a:off x="449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Rectangle 677"/>
          <p:cNvSpPr/>
          <p:nvPr/>
        </p:nvSpPr>
        <p:spPr>
          <a:xfrm>
            <a:off x="434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/>
        </p:nvSpPr>
        <p:spPr>
          <a:xfrm>
            <a:off x="449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Rectangle 679"/>
          <p:cNvSpPr/>
          <p:nvPr/>
        </p:nvSpPr>
        <p:spPr>
          <a:xfrm>
            <a:off x="3429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Rectangle 680"/>
          <p:cNvSpPr/>
          <p:nvPr/>
        </p:nvSpPr>
        <p:spPr>
          <a:xfrm>
            <a:off x="3581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/>
        </p:nvSpPr>
        <p:spPr>
          <a:xfrm>
            <a:off x="3429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Rectangle 682"/>
          <p:cNvSpPr/>
          <p:nvPr/>
        </p:nvSpPr>
        <p:spPr>
          <a:xfrm>
            <a:off x="3581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Rectangle 683"/>
          <p:cNvSpPr/>
          <p:nvPr/>
        </p:nvSpPr>
        <p:spPr>
          <a:xfrm>
            <a:off x="3733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/>
        </p:nvSpPr>
        <p:spPr>
          <a:xfrm>
            <a:off x="3886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Rectangle 685"/>
          <p:cNvSpPr/>
          <p:nvPr/>
        </p:nvSpPr>
        <p:spPr>
          <a:xfrm>
            <a:off x="3733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Rectangle 686"/>
          <p:cNvSpPr/>
          <p:nvPr/>
        </p:nvSpPr>
        <p:spPr>
          <a:xfrm>
            <a:off x="3886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/>
        </p:nvSpPr>
        <p:spPr>
          <a:xfrm>
            <a:off x="3429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Rectangle 688"/>
          <p:cNvSpPr/>
          <p:nvPr/>
        </p:nvSpPr>
        <p:spPr>
          <a:xfrm>
            <a:off x="3581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Rectangle 689"/>
          <p:cNvSpPr/>
          <p:nvPr/>
        </p:nvSpPr>
        <p:spPr>
          <a:xfrm>
            <a:off x="3429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/>
        </p:nvSpPr>
        <p:spPr>
          <a:xfrm>
            <a:off x="3581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/>
          <p:cNvSpPr/>
          <p:nvPr/>
        </p:nvSpPr>
        <p:spPr>
          <a:xfrm>
            <a:off x="3733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Rectangle 692"/>
          <p:cNvSpPr/>
          <p:nvPr/>
        </p:nvSpPr>
        <p:spPr>
          <a:xfrm>
            <a:off x="3886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/>
        </p:nvSpPr>
        <p:spPr>
          <a:xfrm>
            <a:off x="3733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Rectangle 694"/>
          <p:cNvSpPr/>
          <p:nvPr/>
        </p:nvSpPr>
        <p:spPr>
          <a:xfrm>
            <a:off x="3886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Rectangle 695"/>
          <p:cNvSpPr/>
          <p:nvPr/>
        </p:nvSpPr>
        <p:spPr>
          <a:xfrm>
            <a:off x="4038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/>
        </p:nvSpPr>
        <p:spPr>
          <a:xfrm>
            <a:off x="4191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Rectangle 697"/>
          <p:cNvSpPr/>
          <p:nvPr/>
        </p:nvSpPr>
        <p:spPr>
          <a:xfrm>
            <a:off x="4038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Rectangle 698"/>
          <p:cNvSpPr/>
          <p:nvPr/>
        </p:nvSpPr>
        <p:spPr>
          <a:xfrm>
            <a:off x="4191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/>
        </p:nvSpPr>
        <p:spPr>
          <a:xfrm>
            <a:off x="4343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Rectangle 700"/>
          <p:cNvSpPr/>
          <p:nvPr/>
        </p:nvSpPr>
        <p:spPr>
          <a:xfrm>
            <a:off x="4495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Rectangle 701"/>
          <p:cNvSpPr/>
          <p:nvPr/>
        </p:nvSpPr>
        <p:spPr>
          <a:xfrm>
            <a:off x="4343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/>
        </p:nvSpPr>
        <p:spPr>
          <a:xfrm>
            <a:off x="4495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Rectangle 703"/>
          <p:cNvSpPr/>
          <p:nvPr/>
        </p:nvSpPr>
        <p:spPr>
          <a:xfrm>
            <a:off x="4038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Rectangle 704"/>
          <p:cNvSpPr/>
          <p:nvPr/>
        </p:nvSpPr>
        <p:spPr>
          <a:xfrm>
            <a:off x="4191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/>
        </p:nvSpPr>
        <p:spPr>
          <a:xfrm>
            <a:off x="4038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Rectangle 706"/>
          <p:cNvSpPr/>
          <p:nvPr/>
        </p:nvSpPr>
        <p:spPr>
          <a:xfrm>
            <a:off x="4191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Rectangle 707"/>
          <p:cNvSpPr/>
          <p:nvPr/>
        </p:nvSpPr>
        <p:spPr>
          <a:xfrm>
            <a:off x="4343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/>
        </p:nvSpPr>
        <p:spPr>
          <a:xfrm>
            <a:off x="4495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Rectangle 709"/>
          <p:cNvSpPr/>
          <p:nvPr/>
        </p:nvSpPr>
        <p:spPr>
          <a:xfrm>
            <a:off x="4343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Rectangle 710"/>
          <p:cNvSpPr/>
          <p:nvPr/>
        </p:nvSpPr>
        <p:spPr>
          <a:xfrm>
            <a:off x="4495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/>
        </p:nvSpPr>
        <p:spPr>
          <a:xfrm>
            <a:off x="464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/>
          <p:cNvSpPr/>
          <p:nvPr/>
        </p:nvSpPr>
        <p:spPr>
          <a:xfrm>
            <a:off x="480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Rectangle 713"/>
          <p:cNvSpPr/>
          <p:nvPr/>
        </p:nvSpPr>
        <p:spPr>
          <a:xfrm>
            <a:off x="464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/>
        </p:nvSpPr>
        <p:spPr>
          <a:xfrm>
            <a:off x="480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Rectangle 715"/>
          <p:cNvSpPr/>
          <p:nvPr/>
        </p:nvSpPr>
        <p:spPr>
          <a:xfrm>
            <a:off x="495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/>
          <p:cNvSpPr/>
          <p:nvPr/>
        </p:nvSpPr>
        <p:spPr>
          <a:xfrm>
            <a:off x="5105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/>
        </p:nvSpPr>
        <p:spPr>
          <a:xfrm>
            <a:off x="495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Rectangle 718"/>
          <p:cNvSpPr/>
          <p:nvPr/>
        </p:nvSpPr>
        <p:spPr>
          <a:xfrm>
            <a:off x="5105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Rectangle 719"/>
          <p:cNvSpPr/>
          <p:nvPr/>
        </p:nvSpPr>
        <p:spPr>
          <a:xfrm>
            <a:off x="464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/>
        </p:nvSpPr>
        <p:spPr>
          <a:xfrm>
            <a:off x="480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Rectangle 721"/>
          <p:cNvSpPr/>
          <p:nvPr/>
        </p:nvSpPr>
        <p:spPr>
          <a:xfrm>
            <a:off x="464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Rectangle 722"/>
          <p:cNvSpPr/>
          <p:nvPr/>
        </p:nvSpPr>
        <p:spPr>
          <a:xfrm>
            <a:off x="480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/>
        </p:nvSpPr>
        <p:spPr>
          <a:xfrm>
            <a:off x="495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Rectangle 724"/>
          <p:cNvSpPr/>
          <p:nvPr/>
        </p:nvSpPr>
        <p:spPr>
          <a:xfrm>
            <a:off x="5105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Rectangle 725"/>
          <p:cNvSpPr/>
          <p:nvPr/>
        </p:nvSpPr>
        <p:spPr>
          <a:xfrm>
            <a:off x="495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/>
        </p:nvSpPr>
        <p:spPr>
          <a:xfrm>
            <a:off x="5105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Rectangle 727"/>
          <p:cNvSpPr/>
          <p:nvPr/>
        </p:nvSpPr>
        <p:spPr>
          <a:xfrm>
            <a:off x="5257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Rectangle 728"/>
          <p:cNvSpPr/>
          <p:nvPr/>
        </p:nvSpPr>
        <p:spPr>
          <a:xfrm>
            <a:off x="5410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/>
        </p:nvSpPr>
        <p:spPr>
          <a:xfrm>
            <a:off x="5257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Rectangle 730"/>
          <p:cNvSpPr/>
          <p:nvPr/>
        </p:nvSpPr>
        <p:spPr>
          <a:xfrm>
            <a:off x="5410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Rectangle 731"/>
          <p:cNvSpPr/>
          <p:nvPr/>
        </p:nvSpPr>
        <p:spPr>
          <a:xfrm>
            <a:off x="5562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/>
        </p:nvSpPr>
        <p:spPr>
          <a:xfrm>
            <a:off x="5715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Rectangle 733"/>
          <p:cNvSpPr/>
          <p:nvPr/>
        </p:nvSpPr>
        <p:spPr>
          <a:xfrm>
            <a:off x="5562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Rectangle 734"/>
          <p:cNvSpPr/>
          <p:nvPr/>
        </p:nvSpPr>
        <p:spPr>
          <a:xfrm>
            <a:off x="5715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/>
        </p:nvSpPr>
        <p:spPr>
          <a:xfrm>
            <a:off x="5257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/>
          <p:cNvSpPr/>
          <p:nvPr/>
        </p:nvSpPr>
        <p:spPr>
          <a:xfrm>
            <a:off x="5410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/>
          <p:cNvSpPr/>
          <p:nvPr/>
        </p:nvSpPr>
        <p:spPr>
          <a:xfrm>
            <a:off x="5257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/>
        </p:nvSpPr>
        <p:spPr>
          <a:xfrm>
            <a:off x="5410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Rectangle 739"/>
          <p:cNvSpPr/>
          <p:nvPr/>
        </p:nvSpPr>
        <p:spPr>
          <a:xfrm>
            <a:off x="5562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Rectangle 740"/>
          <p:cNvSpPr/>
          <p:nvPr/>
        </p:nvSpPr>
        <p:spPr>
          <a:xfrm>
            <a:off x="5715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/>
        </p:nvSpPr>
        <p:spPr>
          <a:xfrm>
            <a:off x="5562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Rectangle 742"/>
          <p:cNvSpPr/>
          <p:nvPr/>
        </p:nvSpPr>
        <p:spPr>
          <a:xfrm>
            <a:off x="5715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Rectangle 743"/>
          <p:cNvSpPr/>
          <p:nvPr/>
        </p:nvSpPr>
        <p:spPr>
          <a:xfrm>
            <a:off x="4648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/>
        </p:nvSpPr>
        <p:spPr>
          <a:xfrm>
            <a:off x="4800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Rectangle 745"/>
          <p:cNvSpPr/>
          <p:nvPr/>
        </p:nvSpPr>
        <p:spPr>
          <a:xfrm>
            <a:off x="4648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Rectangle 746"/>
          <p:cNvSpPr/>
          <p:nvPr/>
        </p:nvSpPr>
        <p:spPr>
          <a:xfrm>
            <a:off x="4800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/>
          <p:cNvSpPr/>
          <p:nvPr/>
        </p:nvSpPr>
        <p:spPr>
          <a:xfrm>
            <a:off x="4953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Rectangle 748"/>
          <p:cNvSpPr/>
          <p:nvPr/>
        </p:nvSpPr>
        <p:spPr>
          <a:xfrm>
            <a:off x="5105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Rectangle 749"/>
          <p:cNvSpPr/>
          <p:nvPr/>
        </p:nvSpPr>
        <p:spPr>
          <a:xfrm>
            <a:off x="4953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/>
          <p:cNvSpPr/>
          <p:nvPr/>
        </p:nvSpPr>
        <p:spPr>
          <a:xfrm>
            <a:off x="5105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Rectangle 751"/>
          <p:cNvSpPr/>
          <p:nvPr/>
        </p:nvSpPr>
        <p:spPr>
          <a:xfrm>
            <a:off x="4648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Rectangle 752"/>
          <p:cNvSpPr/>
          <p:nvPr/>
        </p:nvSpPr>
        <p:spPr>
          <a:xfrm>
            <a:off x="4800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/>
        </p:nvSpPr>
        <p:spPr>
          <a:xfrm>
            <a:off x="4648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Rectangle 754"/>
          <p:cNvSpPr/>
          <p:nvPr/>
        </p:nvSpPr>
        <p:spPr>
          <a:xfrm>
            <a:off x="4800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/>
          <p:cNvSpPr/>
          <p:nvPr/>
        </p:nvSpPr>
        <p:spPr>
          <a:xfrm>
            <a:off x="4953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/>
        </p:nvSpPr>
        <p:spPr>
          <a:xfrm>
            <a:off x="5105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Rectangle 757"/>
          <p:cNvSpPr/>
          <p:nvPr/>
        </p:nvSpPr>
        <p:spPr>
          <a:xfrm>
            <a:off x="4953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Rectangle 758"/>
          <p:cNvSpPr/>
          <p:nvPr/>
        </p:nvSpPr>
        <p:spPr>
          <a:xfrm>
            <a:off x="5105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/>
        </p:nvSpPr>
        <p:spPr>
          <a:xfrm>
            <a:off x="5257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Rectangle 760"/>
          <p:cNvSpPr/>
          <p:nvPr/>
        </p:nvSpPr>
        <p:spPr>
          <a:xfrm>
            <a:off x="5410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Rectangle 761"/>
          <p:cNvSpPr/>
          <p:nvPr/>
        </p:nvSpPr>
        <p:spPr>
          <a:xfrm>
            <a:off x="5257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/>
        </p:nvSpPr>
        <p:spPr>
          <a:xfrm>
            <a:off x="5410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Rectangle 763"/>
          <p:cNvSpPr/>
          <p:nvPr/>
        </p:nvSpPr>
        <p:spPr>
          <a:xfrm>
            <a:off x="5562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Rectangle 764"/>
          <p:cNvSpPr/>
          <p:nvPr/>
        </p:nvSpPr>
        <p:spPr>
          <a:xfrm>
            <a:off x="5715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/>
        </p:nvSpPr>
        <p:spPr>
          <a:xfrm>
            <a:off x="5562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Rectangle 766"/>
          <p:cNvSpPr/>
          <p:nvPr/>
        </p:nvSpPr>
        <p:spPr>
          <a:xfrm>
            <a:off x="5715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Rectangle 767"/>
          <p:cNvSpPr/>
          <p:nvPr/>
        </p:nvSpPr>
        <p:spPr>
          <a:xfrm>
            <a:off x="5257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/>
        </p:nvSpPr>
        <p:spPr>
          <a:xfrm>
            <a:off x="5410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Rectangle 769"/>
          <p:cNvSpPr/>
          <p:nvPr/>
        </p:nvSpPr>
        <p:spPr>
          <a:xfrm>
            <a:off x="5257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Rectangle 770"/>
          <p:cNvSpPr/>
          <p:nvPr/>
        </p:nvSpPr>
        <p:spPr>
          <a:xfrm>
            <a:off x="5410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/>
        </p:nvSpPr>
        <p:spPr>
          <a:xfrm>
            <a:off x="5562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Rectangle 772"/>
          <p:cNvSpPr/>
          <p:nvPr/>
        </p:nvSpPr>
        <p:spPr>
          <a:xfrm>
            <a:off x="5715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Rectangle 773"/>
          <p:cNvSpPr/>
          <p:nvPr/>
        </p:nvSpPr>
        <p:spPr>
          <a:xfrm>
            <a:off x="5562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/>
        </p:nvSpPr>
        <p:spPr>
          <a:xfrm>
            <a:off x="5715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Rectangle 775"/>
          <p:cNvSpPr/>
          <p:nvPr/>
        </p:nvSpPr>
        <p:spPr>
          <a:xfrm>
            <a:off x="342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Rectangle 776"/>
          <p:cNvSpPr/>
          <p:nvPr/>
        </p:nvSpPr>
        <p:spPr>
          <a:xfrm>
            <a:off x="358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/>
        </p:nvSpPr>
        <p:spPr>
          <a:xfrm>
            <a:off x="342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Rectangle 778"/>
          <p:cNvSpPr/>
          <p:nvPr/>
        </p:nvSpPr>
        <p:spPr>
          <a:xfrm>
            <a:off x="358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Rectangle 779"/>
          <p:cNvSpPr/>
          <p:nvPr/>
        </p:nvSpPr>
        <p:spPr>
          <a:xfrm>
            <a:off x="373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/>
        </p:nvSpPr>
        <p:spPr>
          <a:xfrm>
            <a:off x="388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Rectangle 781"/>
          <p:cNvSpPr/>
          <p:nvPr/>
        </p:nvSpPr>
        <p:spPr>
          <a:xfrm>
            <a:off x="373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Rectangle 782"/>
          <p:cNvSpPr/>
          <p:nvPr/>
        </p:nvSpPr>
        <p:spPr>
          <a:xfrm>
            <a:off x="388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/>
        </p:nvSpPr>
        <p:spPr>
          <a:xfrm>
            <a:off x="342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ectangle 784"/>
          <p:cNvSpPr/>
          <p:nvPr/>
        </p:nvSpPr>
        <p:spPr>
          <a:xfrm>
            <a:off x="358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ectangle 785"/>
          <p:cNvSpPr/>
          <p:nvPr/>
        </p:nvSpPr>
        <p:spPr>
          <a:xfrm>
            <a:off x="342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/>
        </p:nvSpPr>
        <p:spPr>
          <a:xfrm>
            <a:off x="358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ectangle 787"/>
          <p:cNvSpPr/>
          <p:nvPr/>
        </p:nvSpPr>
        <p:spPr>
          <a:xfrm>
            <a:off x="373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Rectangle 788"/>
          <p:cNvSpPr/>
          <p:nvPr/>
        </p:nvSpPr>
        <p:spPr>
          <a:xfrm>
            <a:off x="388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/>
        </p:nvSpPr>
        <p:spPr>
          <a:xfrm>
            <a:off x="373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388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Rectangle 791"/>
          <p:cNvSpPr/>
          <p:nvPr/>
        </p:nvSpPr>
        <p:spPr>
          <a:xfrm>
            <a:off x="403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/>
        </p:nvSpPr>
        <p:spPr>
          <a:xfrm>
            <a:off x="419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Rectangle 793"/>
          <p:cNvSpPr/>
          <p:nvPr/>
        </p:nvSpPr>
        <p:spPr>
          <a:xfrm>
            <a:off x="403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/>
          <p:cNvSpPr/>
          <p:nvPr/>
        </p:nvSpPr>
        <p:spPr>
          <a:xfrm>
            <a:off x="419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/>
        </p:nvSpPr>
        <p:spPr>
          <a:xfrm>
            <a:off x="434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Rectangle 796"/>
          <p:cNvSpPr/>
          <p:nvPr/>
        </p:nvSpPr>
        <p:spPr>
          <a:xfrm>
            <a:off x="449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Rectangle 797"/>
          <p:cNvSpPr/>
          <p:nvPr/>
        </p:nvSpPr>
        <p:spPr>
          <a:xfrm>
            <a:off x="434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/>
        </p:nvSpPr>
        <p:spPr>
          <a:xfrm>
            <a:off x="449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Rectangle 799"/>
          <p:cNvSpPr/>
          <p:nvPr/>
        </p:nvSpPr>
        <p:spPr>
          <a:xfrm>
            <a:off x="403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Rectangle 800"/>
          <p:cNvSpPr/>
          <p:nvPr/>
        </p:nvSpPr>
        <p:spPr>
          <a:xfrm>
            <a:off x="419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/>
        </p:nvSpPr>
        <p:spPr>
          <a:xfrm>
            <a:off x="403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Rectangle 802"/>
          <p:cNvSpPr/>
          <p:nvPr/>
        </p:nvSpPr>
        <p:spPr>
          <a:xfrm>
            <a:off x="419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Rectangle 803"/>
          <p:cNvSpPr/>
          <p:nvPr/>
        </p:nvSpPr>
        <p:spPr>
          <a:xfrm>
            <a:off x="434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/>
        </p:nvSpPr>
        <p:spPr>
          <a:xfrm>
            <a:off x="449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Rectangle 805"/>
          <p:cNvSpPr/>
          <p:nvPr/>
        </p:nvSpPr>
        <p:spPr>
          <a:xfrm>
            <a:off x="434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Rectangle 806"/>
          <p:cNvSpPr/>
          <p:nvPr/>
        </p:nvSpPr>
        <p:spPr>
          <a:xfrm>
            <a:off x="449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/>
        </p:nvSpPr>
        <p:spPr>
          <a:xfrm>
            <a:off x="342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Rectangle 808"/>
          <p:cNvSpPr/>
          <p:nvPr/>
        </p:nvSpPr>
        <p:spPr>
          <a:xfrm>
            <a:off x="358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Rectangle 809"/>
          <p:cNvSpPr/>
          <p:nvPr/>
        </p:nvSpPr>
        <p:spPr>
          <a:xfrm>
            <a:off x="342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/>
        </p:nvSpPr>
        <p:spPr>
          <a:xfrm>
            <a:off x="358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Rectangle 811"/>
          <p:cNvSpPr/>
          <p:nvPr/>
        </p:nvSpPr>
        <p:spPr>
          <a:xfrm>
            <a:off x="373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Rectangle 812"/>
          <p:cNvSpPr/>
          <p:nvPr/>
        </p:nvSpPr>
        <p:spPr>
          <a:xfrm>
            <a:off x="388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/>
        </p:nvSpPr>
        <p:spPr>
          <a:xfrm>
            <a:off x="373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Rectangle 814"/>
          <p:cNvSpPr/>
          <p:nvPr/>
        </p:nvSpPr>
        <p:spPr>
          <a:xfrm>
            <a:off x="388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Rectangle 815"/>
          <p:cNvSpPr/>
          <p:nvPr/>
        </p:nvSpPr>
        <p:spPr>
          <a:xfrm>
            <a:off x="342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/>
        </p:nvSpPr>
        <p:spPr>
          <a:xfrm>
            <a:off x="358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Rectangle 817"/>
          <p:cNvSpPr/>
          <p:nvPr/>
        </p:nvSpPr>
        <p:spPr>
          <a:xfrm>
            <a:off x="342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Rectangle 818"/>
          <p:cNvSpPr/>
          <p:nvPr/>
        </p:nvSpPr>
        <p:spPr>
          <a:xfrm>
            <a:off x="358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/>
        </p:nvSpPr>
        <p:spPr>
          <a:xfrm>
            <a:off x="373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Rectangle 820"/>
          <p:cNvSpPr/>
          <p:nvPr/>
        </p:nvSpPr>
        <p:spPr>
          <a:xfrm>
            <a:off x="388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Rectangle 821"/>
          <p:cNvSpPr/>
          <p:nvPr/>
        </p:nvSpPr>
        <p:spPr>
          <a:xfrm>
            <a:off x="373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/>
        </p:nvSpPr>
        <p:spPr>
          <a:xfrm>
            <a:off x="388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Rectangle 823"/>
          <p:cNvSpPr/>
          <p:nvPr/>
        </p:nvSpPr>
        <p:spPr>
          <a:xfrm>
            <a:off x="403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Rectangle 824"/>
          <p:cNvSpPr/>
          <p:nvPr/>
        </p:nvSpPr>
        <p:spPr>
          <a:xfrm>
            <a:off x="419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/>
        </p:nvSpPr>
        <p:spPr>
          <a:xfrm>
            <a:off x="403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Rectangle 826"/>
          <p:cNvSpPr/>
          <p:nvPr/>
        </p:nvSpPr>
        <p:spPr>
          <a:xfrm>
            <a:off x="419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Rectangle 827"/>
          <p:cNvSpPr/>
          <p:nvPr/>
        </p:nvSpPr>
        <p:spPr>
          <a:xfrm>
            <a:off x="434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/>
        </p:nvSpPr>
        <p:spPr>
          <a:xfrm>
            <a:off x="449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Rectangle 829"/>
          <p:cNvSpPr/>
          <p:nvPr/>
        </p:nvSpPr>
        <p:spPr>
          <a:xfrm>
            <a:off x="434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Rectangle 830"/>
          <p:cNvSpPr/>
          <p:nvPr/>
        </p:nvSpPr>
        <p:spPr>
          <a:xfrm>
            <a:off x="449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/>
        </p:nvSpPr>
        <p:spPr>
          <a:xfrm>
            <a:off x="403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Rectangle 832"/>
          <p:cNvSpPr/>
          <p:nvPr/>
        </p:nvSpPr>
        <p:spPr>
          <a:xfrm>
            <a:off x="419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Rectangle 833"/>
          <p:cNvSpPr/>
          <p:nvPr/>
        </p:nvSpPr>
        <p:spPr>
          <a:xfrm>
            <a:off x="403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/>
        </p:nvSpPr>
        <p:spPr>
          <a:xfrm>
            <a:off x="419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Rectangle 835"/>
          <p:cNvSpPr/>
          <p:nvPr/>
        </p:nvSpPr>
        <p:spPr>
          <a:xfrm>
            <a:off x="434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Rectangle 836"/>
          <p:cNvSpPr/>
          <p:nvPr/>
        </p:nvSpPr>
        <p:spPr>
          <a:xfrm>
            <a:off x="449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/>
        </p:nvSpPr>
        <p:spPr>
          <a:xfrm>
            <a:off x="434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Rectangle 838"/>
          <p:cNvSpPr/>
          <p:nvPr/>
        </p:nvSpPr>
        <p:spPr>
          <a:xfrm>
            <a:off x="449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Rectangle 839"/>
          <p:cNvSpPr/>
          <p:nvPr/>
        </p:nvSpPr>
        <p:spPr>
          <a:xfrm>
            <a:off x="464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/>
        </p:nvSpPr>
        <p:spPr>
          <a:xfrm>
            <a:off x="480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Rectangle 841"/>
          <p:cNvSpPr/>
          <p:nvPr/>
        </p:nvSpPr>
        <p:spPr>
          <a:xfrm>
            <a:off x="464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Rectangle 842"/>
          <p:cNvSpPr/>
          <p:nvPr/>
        </p:nvSpPr>
        <p:spPr>
          <a:xfrm>
            <a:off x="480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/>
        </p:nvSpPr>
        <p:spPr>
          <a:xfrm>
            <a:off x="495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Rectangle 844"/>
          <p:cNvSpPr/>
          <p:nvPr/>
        </p:nvSpPr>
        <p:spPr>
          <a:xfrm>
            <a:off x="5105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Rectangle 845"/>
          <p:cNvSpPr/>
          <p:nvPr/>
        </p:nvSpPr>
        <p:spPr>
          <a:xfrm>
            <a:off x="495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/>
        </p:nvSpPr>
        <p:spPr>
          <a:xfrm>
            <a:off x="5105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Rectangle 847"/>
          <p:cNvSpPr/>
          <p:nvPr/>
        </p:nvSpPr>
        <p:spPr>
          <a:xfrm>
            <a:off x="464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Rectangle 848"/>
          <p:cNvSpPr/>
          <p:nvPr/>
        </p:nvSpPr>
        <p:spPr>
          <a:xfrm>
            <a:off x="480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/>
        </p:nvSpPr>
        <p:spPr>
          <a:xfrm>
            <a:off x="464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Rectangle 850"/>
          <p:cNvSpPr/>
          <p:nvPr/>
        </p:nvSpPr>
        <p:spPr>
          <a:xfrm>
            <a:off x="480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Rectangle 851"/>
          <p:cNvSpPr/>
          <p:nvPr/>
        </p:nvSpPr>
        <p:spPr>
          <a:xfrm>
            <a:off x="495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/>
        </p:nvSpPr>
        <p:spPr>
          <a:xfrm>
            <a:off x="5105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Rectangle 853"/>
          <p:cNvSpPr/>
          <p:nvPr/>
        </p:nvSpPr>
        <p:spPr>
          <a:xfrm>
            <a:off x="495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Rectangle 854"/>
          <p:cNvSpPr/>
          <p:nvPr/>
        </p:nvSpPr>
        <p:spPr>
          <a:xfrm>
            <a:off x="5105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/>
        </p:nvSpPr>
        <p:spPr>
          <a:xfrm>
            <a:off x="5257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Rectangle 856"/>
          <p:cNvSpPr/>
          <p:nvPr/>
        </p:nvSpPr>
        <p:spPr>
          <a:xfrm>
            <a:off x="5410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Rectangle 857"/>
          <p:cNvSpPr/>
          <p:nvPr/>
        </p:nvSpPr>
        <p:spPr>
          <a:xfrm>
            <a:off x="5257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/>
        </p:nvSpPr>
        <p:spPr>
          <a:xfrm>
            <a:off x="5410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Rectangle 859"/>
          <p:cNvSpPr/>
          <p:nvPr/>
        </p:nvSpPr>
        <p:spPr>
          <a:xfrm>
            <a:off x="5562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Rectangle 860"/>
          <p:cNvSpPr/>
          <p:nvPr/>
        </p:nvSpPr>
        <p:spPr>
          <a:xfrm>
            <a:off x="5715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/>
        </p:nvSpPr>
        <p:spPr>
          <a:xfrm>
            <a:off x="5562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Rectangle 862"/>
          <p:cNvSpPr/>
          <p:nvPr/>
        </p:nvSpPr>
        <p:spPr>
          <a:xfrm>
            <a:off x="5715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Rectangle 863"/>
          <p:cNvSpPr/>
          <p:nvPr/>
        </p:nvSpPr>
        <p:spPr>
          <a:xfrm>
            <a:off x="5257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/>
        </p:nvSpPr>
        <p:spPr>
          <a:xfrm>
            <a:off x="5410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Rectangle 865"/>
          <p:cNvSpPr/>
          <p:nvPr/>
        </p:nvSpPr>
        <p:spPr>
          <a:xfrm>
            <a:off x="5257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Rectangle 866"/>
          <p:cNvSpPr/>
          <p:nvPr/>
        </p:nvSpPr>
        <p:spPr>
          <a:xfrm>
            <a:off x="5410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/>
        </p:nvSpPr>
        <p:spPr>
          <a:xfrm>
            <a:off x="5562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Rectangle 868"/>
          <p:cNvSpPr/>
          <p:nvPr/>
        </p:nvSpPr>
        <p:spPr>
          <a:xfrm>
            <a:off x="5715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Rectangle 869"/>
          <p:cNvSpPr/>
          <p:nvPr/>
        </p:nvSpPr>
        <p:spPr>
          <a:xfrm>
            <a:off x="5562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/>
        </p:nvSpPr>
        <p:spPr>
          <a:xfrm>
            <a:off x="5715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Rectangle 871"/>
          <p:cNvSpPr/>
          <p:nvPr/>
        </p:nvSpPr>
        <p:spPr>
          <a:xfrm>
            <a:off x="464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Rectangle 872"/>
          <p:cNvSpPr/>
          <p:nvPr/>
        </p:nvSpPr>
        <p:spPr>
          <a:xfrm>
            <a:off x="480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/>
        </p:nvSpPr>
        <p:spPr>
          <a:xfrm>
            <a:off x="464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Rectangle 874"/>
          <p:cNvSpPr/>
          <p:nvPr/>
        </p:nvSpPr>
        <p:spPr>
          <a:xfrm>
            <a:off x="480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Rectangle 875"/>
          <p:cNvSpPr/>
          <p:nvPr/>
        </p:nvSpPr>
        <p:spPr>
          <a:xfrm>
            <a:off x="495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/>
        </p:nvSpPr>
        <p:spPr>
          <a:xfrm>
            <a:off x="5105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Rectangle 877"/>
          <p:cNvSpPr/>
          <p:nvPr/>
        </p:nvSpPr>
        <p:spPr>
          <a:xfrm>
            <a:off x="495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Rectangle 878"/>
          <p:cNvSpPr/>
          <p:nvPr/>
        </p:nvSpPr>
        <p:spPr>
          <a:xfrm>
            <a:off x="5105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/>
        </p:nvSpPr>
        <p:spPr>
          <a:xfrm>
            <a:off x="464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Rectangle 880"/>
          <p:cNvSpPr/>
          <p:nvPr/>
        </p:nvSpPr>
        <p:spPr>
          <a:xfrm>
            <a:off x="480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Rectangle 881"/>
          <p:cNvSpPr/>
          <p:nvPr/>
        </p:nvSpPr>
        <p:spPr>
          <a:xfrm>
            <a:off x="464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/>
        </p:nvSpPr>
        <p:spPr>
          <a:xfrm>
            <a:off x="480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Rectangle 883"/>
          <p:cNvSpPr/>
          <p:nvPr/>
        </p:nvSpPr>
        <p:spPr>
          <a:xfrm>
            <a:off x="495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Rectangle 884"/>
          <p:cNvSpPr/>
          <p:nvPr/>
        </p:nvSpPr>
        <p:spPr>
          <a:xfrm>
            <a:off x="5105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/>
        </p:nvSpPr>
        <p:spPr>
          <a:xfrm>
            <a:off x="495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Rectangle 886"/>
          <p:cNvSpPr/>
          <p:nvPr/>
        </p:nvSpPr>
        <p:spPr>
          <a:xfrm>
            <a:off x="5105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Rectangle 887"/>
          <p:cNvSpPr/>
          <p:nvPr/>
        </p:nvSpPr>
        <p:spPr>
          <a:xfrm>
            <a:off x="5257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5410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5257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Rectangle 890"/>
          <p:cNvSpPr/>
          <p:nvPr/>
        </p:nvSpPr>
        <p:spPr>
          <a:xfrm>
            <a:off x="5410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/>
        </p:nvSpPr>
        <p:spPr>
          <a:xfrm>
            <a:off x="5562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Rectangle 892"/>
          <p:cNvSpPr/>
          <p:nvPr/>
        </p:nvSpPr>
        <p:spPr>
          <a:xfrm>
            <a:off x="5715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Rectangle 893"/>
          <p:cNvSpPr/>
          <p:nvPr/>
        </p:nvSpPr>
        <p:spPr>
          <a:xfrm>
            <a:off x="5562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/>
        </p:nvSpPr>
        <p:spPr>
          <a:xfrm>
            <a:off x="5715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Rectangle 895"/>
          <p:cNvSpPr/>
          <p:nvPr/>
        </p:nvSpPr>
        <p:spPr>
          <a:xfrm>
            <a:off x="5257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Rectangle 896"/>
          <p:cNvSpPr/>
          <p:nvPr/>
        </p:nvSpPr>
        <p:spPr>
          <a:xfrm>
            <a:off x="5410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/>
        </p:nvSpPr>
        <p:spPr>
          <a:xfrm>
            <a:off x="5257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Rectangle 898"/>
          <p:cNvSpPr/>
          <p:nvPr/>
        </p:nvSpPr>
        <p:spPr>
          <a:xfrm>
            <a:off x="5410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5562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/>
        </p:nvSpPr>
        <p:spPr>
          <a:xfrm>
            <a:off x="5715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Rectangle 901"/>
          <p:cNvSpPr/>
          <p:nvPr/>
        </p:nvSpPr>
        <p:spPr>
          <a:xfrm>
            <a:off x="5562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Rectangle 902"/>
          <p:cNvSpPr/>
          <p:nvPr/>
        </p:nvSpPr>
        <p:spPr>
          <a:xfrm>
            <a:off x="5715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Rectangle 904"/>
          <p:cNvSpPr/>
          <p:nvPr/>
        </p:nvSpPr>
        <p:spPr>
          <a:xfrm>
            <a:off x="64770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Rectangle 905"/>
          <p:cNvSpPr/>
          <p:nvPr/>
        </p:nvSpPr>
        <p:spPr>
          <a:xfrm>
            <a:off x="6629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/>
        </p:nvSpPr>
        <p:spPr>
          <a:xfrm>
            <a:off x="64770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Rectangle 907"/>
          <p:cNvSpPr/>
          <p:nvPr/>
        </p:nvSpPr>
        <p:spPr>
          <a:xfrm>
            <a:off x="6629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Rectangle 908"/>
          <p:cNvSpPr/>
          <p:nvPr/>
        </p:nvSpPr>
        <p:spPr>
          <a:xfrm>
            <a:off x="6781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/>
        </p:nvSpPr>
        <p:spPr>
          <a:xfrm>
            <a:off x="6934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Rectangle 910"/>
          <p:cNvSpPr/>
          <p:nvPr/>
        </p:nvSpPr>
        <p:spPr>
          <a:xfrm>
            <a:off x="6781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Rectangle 911"/>
          <p:cNvSpPr/>
          <p:nvPr/>
        </p:nvSpPr>
        <p:spPr>
          <a:xfrm>
            <a:off x="6934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/>
        </p:nvSpPr>
        <p:spPr>
          <a:xfrm>
            <a:off x="64770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" name="Rectangle 913"/>
          <p:cNvSpPr/>
          <p:nvPr/>
        </p:nvSpPr>
        <p:spPr>
          <a:xfrm>
            <a:off x="6629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Rectangle 914"/>
          <p:cNvSpPr/>
          <p:nvPr/>
        </p:nvSpPr>
        <p:spPr>
          <a:xfrm>
            <a:off x="64770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/>
        </p:nvSpPr>
        <p:spPr>
          <a:xfrm>
            <a:off x="6629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" name="Rectangle 916"/>
          <p:cNvSpPr/>
          <p:nvPr/>
        </p:nvSpPr>
        <p:spPr>
          <a:xfrm>
            <a:off x="6781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Rectangle 917"/>
          <p:cNvSpPr/>
          <p:nvPr/>
        </p:nvSpPr>
        <p:spPr>
          <a:xfrm>
            <a:off x="6934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/>
        </p:nvSpPr>
        <p:spPr>
          <a:xfrm>
            <a:off x="6781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Rectangle 919"/>
          <p:cNvSpPr/>
          <p:nvPr/>
        </p:nvSpPr>
        <p:spPr>
          <a:xfrm>
            <a:off x="6934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Rectangle 920"/>
          <p:cNvSpPr/>
          <p:nvPr/>
        </p:nvSpPr>
        <p:spPr>
          <a:xfrm>
            <a:off x="7086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/>
        </p:nvSpPr>
        <p:spPr>
          <a:xfrm>
            <a:off x="723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Rectangle 922"/>
          <p:cNvSpPr/>
          <p:nvPr/>
        </p:nvSpPr>
        <p:spPr>
          <a:xfrm>
            <a:off x="7086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Rectangle 923"/>
          <p:cNvSpPr/>
          <p:nvPr/>
        </p:nvSpPr>
        <p:spPr>
          <a:xfrm>
            <a:off x="723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/>
        </p:nvSpPr>
        <p:spPr>
          <a:xfrm>
            <a:off x="739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Rectangle 925"/>
          <p:cNvSpPr/>
          <p:nvPr/>
        </p:nvSpPr>
        <p:spPr>
          <a:xfrm>
            <a:off x="754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Rectangle 926"/>
          <p:cNvSpPr/>
          <p:nvPr/>
        </p:nvSpPr>
        <p:spPr>
          <a:xfrm>
            <a:off x="739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/>
        </p:nvSpPr>
        <p:spPr>
          <a:xfrm>
            <a:off x="754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Rectangle 928"/>
          <p:cNvSpPr/>
          <p:nvPr/>
        </p:nvSpPr>
        <p:spPr>
          <a:xfrm>
            <a:off x="7086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Rectangle 929"/>
          <p:cNvSpPr/>
          <p:nvPr/>
        </p:nvSpPr>
        <p:spPr>
          <a:xfrm>
            <a:off x="723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/>
        </p:nvSpPr>
        <p:spPr>
          <a:xfrm>
            <a:off x="7086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Rectangle 931"/>
          <p:cNvSpPr/>
          <p:nvPr/>
        </p:nvSpPr>
        <p:spPr>
          <a:xfrm>
            <a:off x="723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Rectangle 932"/>
          <p:cNvSpPr/>
          <p:nvPr/>
        </p:nvSpPr>
        <p:spPr>
          <a:xfrm>
            <a:off x="739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/>
        </p:nvSpPr>
        <p:spPr>
          <a:xfrm>
            <a:off x="754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Rectangle 934"/>
          <p:cNvSpPr/>
          <p:nvPr/>
        </p:nvSpPr>
        <p:spPr>
          <a:xfrm>
            <a:off x="739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Rectangle 935"/>
          <p:cNvSpPr/>
          <p:nvPr/>
        </p:nvSpPr>
        <p:spPr>
          <a:xfrm>
            <a:off x="754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/>
        </p:nvSpPr>
        <p:spPr>
          <a:xfrm>
            <a:off x="6477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Rectangle 937"/>
          <p:cNvSpPr/>
          <p:nvPr/>
        </p:nvSpPr>
        <p:spPr>
          <a:xfrm>
            <a:off x="6629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Rectangle 938"/>
          <p:cNvSpPr/>
          <p:nvPr/>
        </p:nvSpPr>
        <p:spPr>
          <a:xfrm>
            <a:off x="6477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/>
        </p:nvSpPr>
        <p:spPr>
          <a:xfrm>
            <a:off x="6629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Rectangle 940"/>
          <p:cNvSpPr/>
          <p:nvPr/>
        </p:nvSpPr>
        <p:spPr>
          <a:xfrm>
            <a:off x="6781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Rectangle 941"/>
          <p:cNvSpPr/>
          <p:nvPr/>
        </p:nvSpPr>
        <p:spPr>
          <a:xfrm>
            <a:off x="6934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/>
        </p:nvSpPr>
        <p:spPr>
          <a:xfrm>
            <a:off x="6781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Rectangle 943"/>
          <p:cNvSpPr/>
          <p:nvPr/>
        </p:nvSpPr>
        <p:spPr>
          <a:xfrm>
            <a:off x="6934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Rectangle 944"/>
          <p:cNvSpPr/>
          <p:nvPr/>
        </p:nvSpPr>
        <p:spPr>
          <a:xfrm>
            <a:off x="6477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/>
        </p:nvSpPr>
        <p:spPr>
          <a:xfrm>
            <a:off x="6629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Rectangle 946"/>
          <p:cNvSpPr/>
          <p:nvPr/>
        </p:nvSpPr>
        <p:spPr>
          <a:xfrm>
            <a:off x="6477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Rectangle 947"/>
          <p:cNvSpPr/>
          <p:nvPr/>
        </p:nvSpPr>
        <p:spPr>
          <a:xfrm>
            <a:off x="6629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/>
        </p:nvSpPr>
        <p:spPr>
          <a:xfrm>
            <a:off x="6781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Rectangle 949"/>
          <p:cNvSpPr/>
          <p:nvPr/>
        </p:nvSpPr>
        <p:spPr>
          <a:xfrm>
            <a:off x="6934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Rectangle 950"/>
          <p:cNvSpPr/>
          <p:nvPr/>
        </p:nvSpPr>
        <p:spPr>
          <a:xfrm>
            <a:off x="6781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/>
        </p:nvSpPr>
        <p:spPr>
          <a:xfrm>
            <a:off x="6934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Rectangle 952"/>
          <p:cNvSpPr/>
          <p:nvPr/>
        </p:nvSpPr>
        <p:spPr>
          <a:xfrm>
            <a:off x="7086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Rectangle 953"/>
          <p:cNvSpPr/>
          <p:nvPr/>
        </p:nvSpPr>
        <p:spPr>
          <a:xfrm>
            <a:off x="7239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/>
        </p:nvSpPr>
        <p:spPr>
          <a:xfrm>
            <a:off x="7086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Rectangle 955"/>
          <p:cNvSpPr/>
          <p:nvPr/>
        </p:nvSpPr>
        <p:spPr>
          <a:xfrm>
            <a:off x="7239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Rectangle 956"/>
          <p:cNvSpPr/>
          <p:nvPr/>
        </p:nvSpPr>
        <p:spPr>
          <a:xfrm>
            <a:off x="7391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/>
        </p:nvSpPr>
        <p:spPr>
          <a:xfrm>
            <a:off x="7543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Rectangle 958"/>
          <p:cNvSpPr/>
          <p:nvPr/>
        </p:nvSpPr>
        <p:spPr>
          <a:xfrm>
            <a:off x="7391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Rectangle 959"/>
          <p:cNvSpPr/>
          <p:nvPr/>
        </p:nvSpPr>
        <p:spPr>
          <a:xfrm>
            <a:off x="7543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/>
        </p:nvSpPr>
        <p:spPr>
          <a:xfrm>
            <a:off x="7086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Rectangle 961"/>
          <p:cNvSpPr/>
          <p:nvPr/>
        </p:nvSpPr>
        <p:spPr>
          <a:xfrm>
            <a:off x="7239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Rectangle 962"/>
          <p:cNvSpPr/>
          <p:nvPr/>
        </p:nvSpPr>
        <p:spPr>
          <a:xfrm>
            <a:off x="7086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/>
        </p:nvSpPr>
        <p:spPr>
          <a:xfrm>
            <a:off x="7239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Rectangle 964"/>
          <p:cNvSpPr/>
          <p:nvPr/>
        </p:nvSpPr>
        <p:spPr>
          <a:xfrm>
            <a:off x="7391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Rectangle 965"/>
          <p:cNvSpPr/>
          <p:nvPr/>
        </p:nvSpPr>
        <p:spPr>
          <a:xfrm>
            <a:off x="7543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/>
        </p:nvSpPr>
        <p:spPr>
          <a:xfrm>
            <a:off x="7391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Rectangle 967"/>
          <p:cNvSpPr/>
          <p:nvPr/>
        </p:nvSpPr>
        <p:spPr>
          <a:xfrm>
            <a:off x="7543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Rectangle 968"/>
          <p:cNvSpPr/>
          <p:nvPr/>
        </p:nvSpPr>
        <p:spPr>
          <a:xfrm>
            <a:off x="769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/>
        </p:nvSpPr>
        <p:spPr>
          <a:xfrm>
            <a:off x="784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Rectangle 970"/>
          <p:cNvSpPr/>
          <p:nvPr/>
        </p:nvSpPr>
        <p:spPr>
          <a:xfrm>
            <a:off x="769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Rectangle 971"/>
          <p:cNvSpPr/>
          <p:nvPr/>
        </p:nvSpPr>
        <p:spPr>
          <a:xfrm>
            <a:off x="784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/>
        </p:nvSpPr>
        <p:spPr>
          <a:xfrm>
            <a:off x="800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Rectangle 973"/>
          <p:cNvSpPr/>
          <p:nvPr/>
        </p:nvSpPr>
        <p:spPr>
          <a:xfrm>
            <a:off x="815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Rectangle 974"/>
          <p:cNvSpPr/>
          <p:nvPr/>
        </p:nvSpPr>
        <p:spPr>
          <a:xfrm>
            <a:off x="800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/>
        </p:nvSpPr>
        <p:spPr>
          <a:xfrm>
            <a:off x="815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Rectangle 976"/>
          <p:cNvSpPr/>
          <p:nvPr/>
        </p:nvSpPr>
        <p:spPr>
          <a:xfrm>
            <a:off x="769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784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769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Rectangle 979"/>
          <p:cNvSpPr/>
          <p:nvPr/>
        </p:nvSpPr>
        <p:spPr>
          <a:xfrm>
            <a:off x="784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800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815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Rectangle 982"/>
          <p:cNvSpPr/>
          <p:nvPr/>
        </p:nvSpPr>
        <p:spPr>
          <a:xfrm>
            <a:off x="800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Rectangle 983"/>
          <p:cNvSpPr/>
          <p:nvPr/>
        </p:nvSpPr>
        <p:spPr>
          <a:xfrm>
            <a:off x="815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/>
        </p:nvSpPr>
        <p:spPr>
          <a:xfrm>
            <a:off x="830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845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Rectangle 986"/>
          <p:cNvSpPr/>
          <p:nvPr/>
        </p:nvSpPr>
        <p:spPr>
          <a:xfrm>
            <a:off x="830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/>
        </p:nvSpPr>
        <p:spPr>
          <a:xfrm>
            <a:off x="845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Rectangle 988"/>
          <p:cNvSpPr/>
          <p:nvPr/>
        </p:nvSpPr>
        <p:spPr>
          <a:xfrm>
            <a:off x="861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Rectangle 989"/>
          <p:cNvSpPr/>
          <p:nvPr/>
        </p:nvSpPr>
        <p:spPr>
          <a:xfrm>
            <a:off x="876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861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Rectangle 991"/>
          <p:cNvSpPr/>
          <p:nvPr/>
        </p:nvSpPr>
        <p:spPr>
          <a:xfrm>
            <a:off x="876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Rectangle 992"/>
          <p:cNvSpPr/>
          <p:nvPr/>
        </p:nvSpPr>
        <p:spPr>
          <a:xfrm>
            <a:off x="830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845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Rectangle 994"/>
          <p:cNvSpPr/>
          <p:nvPr/>
        </p:nvSpPr>
        <p:spPr>
          <a:xfrm>
            <a:off x="830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Rectangle 995"/>
          <p:cNvSpPr/>
          <p:nvPr/>
        </p:nvSpPr>
        <p:spPr>
          <a:xfrm>
            <a:off x="845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861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876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861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/>
        </p:nvSpPr>
        <p:spPr>
          <a:xfrm>
            <a:off x="876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Rectangle 1000"/>
          <p:cNvSpPr/>
          <p:nvPr/>
        </p:nvSpPr>
        <p:spPr>
          <a:xfrm>
            <a:off x="7696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Rectangle 1001"/>
          <p:cNvSpPr/>
          <p:nvPr/>
        </p:nvSpPr>
        <p:spPr>
          <a:xfrm>
            <a:off x="7848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/>
        </p:nvSpPr>
        <p:spPr>
          <a:xfrm>
            <a:off x="7696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Rectangle 1003"/>
          <p:cNvSpPr/>
          <p:nvPr/>
        </p:nvSpPr>
        <p:spPr>
          <a:xfrm>
            <a:off x="7848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Rectangle 1004"/>
          <p:cNvSpPr/>
          <p:nvPr/>
        </p:nvSpPr>
        <p:spPr>
          <a:xfrm>
            <a:off x="8001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/>
        </p:nvSpPr>
        <p:spPr>
          <a:xfrm>
            <a:off x="8153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Rectangle 1006"/>
          <p:cNvSpPr/>
          <p:nvPr/>
        </p:nvSpPr>
        <p:spPr>
          <a:xfrm>
            <a:off x="8001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8153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/>
        </p:nvSpPr>
        <p:spPr>
          <a:xfrm>
            <a:off x="7696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Rectangle 1009"/>
          <p:cNvSpPr/>
          <p:nvPr/>
        </p:nvSpPr>
        <p:spPr>
          <a:xfrm>
            <a:off x="7848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7696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7848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Rectangle 1012"/>
          <p:cNvSpPr/>
          <p:nvPr/>
        </p:nvSpPr>
        <p:spPr>
          <a:xfrm>
            <a:off x="8001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8153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/>
        </p:nvSpPr>
        <p:spPr>
          <a:xfrm>
            <a:off x="8001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Rectangle 1015"/>
          <p:cNvSpPr/>
          <p:nvPr/>
        </p:nvSpPr>
        <p:spPr>
          <a:xfrm>
            <a:off x="8153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Rectangle 1016"/>
          <p:cNvSpPr/>
          <p:nvPr/>
        </p:nvSpPr>
        <p:spPr>
          <a:xfrm>
            <a:off x="8305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/>
        </p:nvSpPr>
        <p:spPr>
          <a:xfrm>
            <a:off x="8458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8305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Rectangle 1019"/>
          <p:cNvSpPr/>
          <p:nvPr/>
        </p:nvSpPr>
        <p:spPr>
          <a:xfrm>
            <a:off x="8458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/>
        </p:nvSpPr>
        <p:spPr>
          <a:xfrm>
            <a:off x="8610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Rectangle 1021"/>
          <p:cNvSpPr/>
          <p:nvPr/>
        </p:nvSpPr>
        <p:spPr>
          <a:xfrm>
            <a:off x="8763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8610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8763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024"/>
          <p:cNvSpPr/>
          <p:nvPr/>
        </p:nvSpPr>
        <p:spPr>
          <a:xfrm>
            <a:off x="8305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8458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8305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Rectangle 1027"/>
          <p:cNvSpPr/>
          <p:nvPr/>
        </p:nvSpPr>
        <p:spPr>
          <a:xfrm>
            <a:off x="8458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028"/>
          <p:cNvSpPr/>
          <p:nvPr/>
        </p:nvSpPr>
        <p:spPr>
          <a:xfrm>
            <a:off x="8610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8763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8610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1031"/>
          <p:cNvSpPr/>
          <p:nvPr/>
        </p:nvSpPr>
        <p:spPr>
          <a:xfrm>
            <a:off x="8763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64770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6629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/>
          <p:cNvSpPr/>
          <p:nvPr/>
        </p:nvSpPr>
        <p:spPr>
          <a:xfrm>
            <a:off x="64770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6629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6781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6934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/>
        </p:nvSpPr>
        <p:spPr>
          <a:xfrm>
            <a:off x="6781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6934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64770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/>
        </p:nvSpPr>
        <p:spPr>
          <a:xfrm>
            <a:off x="6629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Rectangle 1042"/>
          <p:cNvSpPr/>
          <p:nvPr/>
        </p:nvSpPr>
        <p:spPr>
          <a:xfrm>
            <a:off x="64770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043"/>
          <p:cNvSpPr/>
          <p:nvPr/>
        </p:nvSpPr>
        <p:spPr>
          <a:xfrm>
            <a:off x="6629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6781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Rectangle 1045"/>
          <p:cNvSpPr/>
          <p:nvPr/>
        </p:nvSpPr>
        <p:spPr>
          <a:xfrm>
            <a:off x="6934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Rectangle 1046"/>
          <p:cNvSpPr/>
          <p:nvPr/>
        </p:nvSpPr>
        <p:spPr>
          <a:xfrm>
            <a:off x="6781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/>
        </p:nvSpPr>
        <p:spPr>
          <a:xfrm>
            <a:off x="6934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Rectangle 1048"/>
          <p:cNvSpPr/>
          <p:nvPr/>
        </p:nvSpPr>
        <p:spPr>
          <a:xfrm>
            <a:off x="7086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723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/>
        </p:nvSpPr>
        <p:spPr>
          <a:xfrm>
            <a:off x="7086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723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739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/>
        </p:nvSpPr>
        <p:spPr>
          <a:xfrm>
            <a:off x="754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Rectangle 1054"/>
          <p:cNvSpPr/>
          <p:nvPr/>
        </p:nvSpPr>
        <p:spPr>
          <a:xfrm>
            <a:off x="739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754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/>
        </p:nvSpPr>
        <p:spPr>
          <a:xfrm>
            <a:off x="7086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Rectangle 1057"/>
          <p:cNvSpPr/>
          <p:nvPr/>
        </p:nvSpPr>
        <p:spPr>
          <a:xfrm>
            <a:off x="723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Rectangle 1058"/>
          <p:cNvSpPr/>
          <p:nvPr/>
        </p:nvSpPr>
        <p:spPr>
          <a:xfrm>
            <a:off x="7086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/>
        </p:nvSpPr>
        <p:spPr>
          <a:xfrm>
            <a:off x="723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Rectangle 1060"/>
          <p:cNvSpPr/>
          <p:nvPr/>
        </p:nvSpPr>
        <p:spPr>
          <a:xfrm>
            <a:off x="739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Rectangle 1061"/>
          <p:cNvSpPr/>
          <p:nvPr/>
        </p:nvSpPr>
        <p:spPr>
          <a:xfrm>
            <a:off x="754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/>
        </p:nvSpPr>
        <p:spPr>
          <a:xfrm>
            <a:off x="739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754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Rectangle 1064"/>
          <p:cNvSpPr/>
          <p:nvPr/>
        </p:nvSpPr>
        <p:spPr>
          <a:xfrm>
            <a:off x="64770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/>
        </p:nvSpPr>
        <p:spPr>
          <a:xfrm>
            <a:off x="6629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Rectangle 1066"/>
          <p:cNvSpPr/>
          <p:nvPr/>
        </p:nvSpPr>
        <p:spPr>
          <a:xfrm>
            <a:off x="64770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Rectangle 1067"/>
          <p:cNvSpPr/>
          <p:nvPr/>
        </p:nvSpPr>
        <p:spPr>
          <a:xfrm>
            <a:off x="6629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/>
        </p:nvSpPr>
        <p:spPr>
          <a:xfrm>
            <a:off x="6781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Rectangle 1069"/>
          <p:cNvSpPr/>
          <p:nvPr/>
        </p:nvSpPr>
        <p:spPr>
          <a:xfrm>
            <a:off x="6934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6781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/>
        </p:nvSpPr>
        <p:spPr>
          <a:xfrm>
            <a:off x="6934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Rectangle 1072"/>
          <p:cNvSpPr/>
          <p:nvPr/>
        </p:nvSpPr>
        <p:spPr>
          <a:xfrm>
            <a:off x="64770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6629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64770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6629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6781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6934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6781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6934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7086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723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7086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723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739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754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739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754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7086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723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7086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723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739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754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739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754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769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784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784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800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815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800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815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769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784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769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784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800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815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800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815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Rectangle 1112"/>
          <p:cNvSpPr/>
          <p:nvPr/>
        </p:nvSpPr>
        <p:spPr>
          <a:xfrm>
            <a:off x="830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/>
        </p:nvSpPr>
        <p:spPr>
          <a:xfrm>
            <a:off x="845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Rectangle 1114"/>
          <p:cNvSpPr/>
          <p:nvPr/>
        </p:nvSpPr>
        <p:spPr>
          <a:xfrm>
            <a:off x="830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Rectangle 1115"/>
          <p:cNvSpPr/>
          <p:nvPr/>
        </p:nvSpPr>
        <p:spPr>
          <a:xfrm>
            <a:off x="845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/>
        </p:nvSpPr>
        <p:spPr>
          <a:xfrm>
            <a:off x="861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Rectangle 1117"/>
          <p:cNvSpPr/>
          <p:nvPr/>
        </p:nvSpPr>
        <p:spPr>
          <a:xfrm>
            <a:off x="876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Rectangle 1118"/>
          <p:cNvSpPr/>
          <p:nvPr/>
        </p:nvSpPr>
        <p:spPr>
          <a:xfrm>
            <a:off x="861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/>
        </p:nvSpPr>
        <p:spPr>
          <a:xfrm>
            <a:off x="876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Rectangle 1120"/>
          <p:cNvSpPr/>
          <p:nvPr/>
        </p:nvSpPr>
        <p:spPr>
          <a:xfrm>
            <a:off x="830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Rectangle 1121"/>
          <p:cNvSpPr/>
          <p:nvPr/>
        </p:nvSpPr>
        <p:spPr>
          <a:xfrm>
            <a:off x="845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/>
        </p:nvSpPr>
        <p:spPr>
          <a:xfrm>
            <a:off x="830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Rectangle 1123"/>
          <p:cNvSpPr/>
          <p:nvPr/>
        </p:nvSpPr>
        <p:spPr>
          <a:xfrm>
            <a:off x="845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Rectangle 1124"/>
          <p:cNvSpPr/>
          <p:nvPr/>
        </p:nvSpPr>
        <p:spPr>
          <a:xfrm>
            <a:off x="861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876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Rectangle 1126"/>
          <p:cNvSpPr/>
          <p:nvPr/>
        </p:nvSpPr>
        <p:spPr>
          <a:xfrm>
            <a:off x="861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Rectangle 1127"/>
          <p:cNvSpPr/>
          <p:nvPr/>
        </p:nvSpPr>
        <p:spPr>
          <a:xfrm>
            <a:off x="876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/>
        </p:nvSpPr>
        <p:spPr>
          <a:xfrm>
            <a:off x="769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Rectangle 1129"/>
          <p:cNvSpPr/>
          <p:nvPr/>
        </p:nvSpPr>
        <p:spPr>
          <a:xfrm>
            <a:off x="784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Rectangle 1130"/>
          <p:cNvSpPr/>
          <p:nvPr/>
        </p:nvSpPr>
        <p:spPr>
          <a:xfrm>
            <a:off x="769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/>
        </p:nvSpPr>
        <p:spPr>
          <a:xfrm>
            <a:off x="784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Rectangle 1132"/>
          <p:cNvSpPr/>
          <p:nvPr/>
        </p:nvSpPr>
        <p:spPr>
          <a:xfrm>
            <a:off x="800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815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/>
        </p:nvSpPr>
        <p:spPr>
          <a:xfrm>
            <a:off x="800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Rectangle 1135"/>
          <p:cNvSpPr/>
          <p:nvPr/>
        </p:nvSpPr>
        <p:spPr>
          <a:xfrm>
            <a:off x="815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Rectangle 1136"/>
          <p:cNvSpPr/>
          <p:nvPr/>
        </p:nvSpPr>
        <p:spPr>
          <a:xfrm>
            <a:off x="769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/>
        </p:nvSpPr>
        <p:spPr>
          <a:xfrm>
            <a:off x="784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Rectangle 1138"/>
          <p:cNvSpPr/>
          <p:nvPr/>
        </p:nvSpPr>
        <p:spPr>
          <a:xfrm>
            <a:off x="769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Rectangle 1139"/>
          <p:cNvSpPr/>
          <p:nvPr/>
        </p:nvSpPr>
        <p:spPr>
          <a:xfrm>
            <a:off x="784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/>
        </p:nvSpPr>
        <p:spPr>
          <a:xfrm>
            <a:off x="800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Rectangle 1141"/>
          <p:cNvSpPr/>
          <p:nvPr/>
        </p:nvSpPr>
        <p:spPr>
          <a:xfrm>
            <a:off x="815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Rectangle 1142"/>
          <p:cNvSpPr/>
          <p:nvPr/>
        </p:nvSpPr>
        <p:spPr>
          <a:xfrm>
            <a:off x="800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/>
        </p:nvSpPr>
        <p:spPr>
          <a:xfrm>
            <a:off x="815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Rectangle 1144"/>
          <p:cNvSpPr/>
          <p:nvPr/>
        </p:nvSpPr>
        <p:spPr>
          <a:xfrm>
            <a:off x="830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Rectangle 1145"/>
          <p:cNvSpPr/>
          <p:nvPr/>
        </p:nvSpPr>
        <p:spPr>
          <a:xfrm>
            <a:off x="845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/>
        </p:nvSpPr>
        <p:spPr>
          <a:xfrm>
            <a:off x="830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Rectangle 1147"/>
          <p:cNvSpPr/>
          <p:nvPr/>
        </p:nvSpPr>
        <p:spPr>
          <a:xfrm>
            <a:off x="845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Rectangle 1148"/>
          <p:cNvSpPr/>
          <p:nvPr/>
        </p:nvSpPr>
        <p:spPr>
          <a:xfrm>
            <a:off x="861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/>
        </p:nvSpPr>
        <p:spPr>
          <a:xfrm>
            <a:off x="876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Rectangle 1150"/>
          <p:cNvSpPr/>
          <p:nvPr/>
        </p:nvSpPr>
        <p:spPr>
          <a:xfrm>
            <a:off x="861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Rectangle 1151"/>
          <p:cNvSpPr/>
          <p:nvPr/>
        </p:nvSpPr>
        <p:spPr>
          <a:xfrm>
            <a:off x="876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/>
        </p:nvSpPr>
        <p:spPr>
          <a:xfrm>
            <a:off x="830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Rectangle 1153"/>
          <p:cNvSpPr/>
          <p:nvPr/>
        </p:nvSpPr>
        <p:spPr>
          <a:xfrm>
            <a:off x="845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Rectangle 1154"/>
          <p:cNvSpPr/>
          <p:nvPr/>
        </p:nvSpPr>
        <p:spPr>
          <a:xfrm>
            <a:off x="830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/>
        </p:nvSpPr>
        <p:spPr>
          <a:xfrm>
            <a:off x="845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Rectangle 1156"/>
          <p:cNvSpPr/>
          <p:nvPr/>
        </p:nvSpPr>
        <p:spPr>
          <a:xfrm>
            <a:off x="861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Rectangle 1157"/>
          <p:cNvSpPr/>
          <p:nvPr/>
        </p:nvSpPr>
        <p:spPr>
          <a:xfrm>
            <a:off x="876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/>
        </p:nvSpPr>
        <p:spPr>
          <a:xfrm>
            <a:off x="861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Rectangle 1159"/>
          <p:cNvSpPr/>
          <p:nvPr/>
        </p:nvSpPr>
        <p:spPr>
          <a:xfrm>
            <a:off x="876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TextBox 1160"/>
          <p:cNvSpPr txBox="1"/>
          <p:nvPr/>
        </p:nvSpPr>
        <p:spPr>
          <a:xfrm>
            <a:off x="2971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62" name="TextBox 1161"/>
          <p:cNvSpPr txBox="1"/>
          <p:nvPr/>
        </p:nvSpPr>
        <p:spPr>
          <a:xfrm>
            <a:off x="6019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864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blocks another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4648200"/>
            <a:ext cx="4952999" cy="990600"/>
          </a:xfrm>
        </p:spPr>
        <p:txBody>
          <a:bodyPr/>
          <a:lstStyle/>
          <a:p>
            <a:r>
              <a:rPr lang="en-US" dirty="0"/>
              <a:t>Row 4, column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262" name="Rectangle 261"/>
          <p:cNvSpPr/>
          <p:nvPr/>
        </p:nvSpPr>
        <p:spPr>
          <a:xfrm>
            <a:off x="304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457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304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457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609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762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609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/>
        </p:nvSpPr>
        <p:spPr>
          <a:xfrm>
            <a:off x="762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ectangle 397"/>
          <p:cNvSpPr/>
          <p:nvPr/>
        </p:nvSpPr>
        <p:spPr>
          <a:xfrm>
            <a:off x="304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457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/>
        </p:nvSpPr>
        <p:spPr>
          <a:xfrm>
            <a:off x="304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/>
          <p:cNvSpPr/>
          <p:nvPr/>
        </p:nvSpPr>
        <p:spPr>
          <a:xfrm>
            <a:off x="457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Rectangle 401"/>
          <p:cNvSpPr/>
          <p:nvPr/>
        </p:nvSpPr>
        <p:spPr>
          <a:xfrm>
            <a:off x="609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/>
        </p:nvSpPr>
        <p:spPr>
          <a:xfrm>
            <a:off x="762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Rectangle 403"/>
          <p:cNvSpPr/>
          <p:nvPr/>
        </p:nvSpPr>
        <p:spPr>
          <a:xfrm>
            <a:off x="609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404"/>
          <p:cNvSpPr/>
          <p:nvPr/>
        </p:nvSpPr>
        <p:spPr>
          <a:xfrm>
            <a:off x="762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/>
        </p:nvSpPr>
        <p:spPr>
          <a:xfrm>
            <a:off x="914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ectangle 406"/>
          <p:cNvSpPr/>
          <p:nvPr/>
        </p:nvSpPr>
        <p:spPr>
          <a:xfrm>
            <a:off x="1066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ectangle 407"/>
          <p:cNvSpPr/>
          <p:nvPr/>
        </p:nvSpPr>
        <p:spPr>
          <a:xfrm>
            <a:off x="914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/>
        </p:nvSpPr>
        <p:spPr>
          <a:xfrm>
            <a:off x="1066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ectangle 409"/>
          <p:cNvSpPr/>
          <p:nvPr/>
        </p:nvSpPr>
        <p:spPr>
          <a:xfrm>
            <a:off x="1219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ectangle 410"/>
          <p:cNvSpPr/>
          <p:nvPr/>
        </p:nvSpPr>
        <p:spPr>
          <a:xfrm>
            <a:off x="1371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/>
        </p:nvSpPr>
        <p:spPr>
          <a:xfrm>
            <a:off x="1219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Rectangle 412"/>
          <p:cNvSpPr/>
          <p:nvPr/>
        </p:nvSpPr>
        <p:spPr>
          <a:xfrm>
            <a:off x="1371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ectangle 413"/>
          <p:cNvSpPr/>
          <p:nvPr/>
        </p:nvSpPr>
        <p:spPr>
          <a:xfrm>
            <a:off x="914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/>
        </p:nvSpPr>
        <p:spPr>
          <a:xfrm>
            <a:off x="1066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Rectangle 415"/>
          <p:cNvSpPr/>
          <p:nvPr/>
        </p:nvSpPr>
        <p:spPr>
          <a:xfrm>
            <a:off x="914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Rectangle 416"/>
          <p:cNvSpPr/>
          <p:nvPr/>
        </p:nvSpPr>
        <p:spPr>
          <a:xfrm>
            <a:off x="1066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/>
        </p:nvSpPr>
        <p:spPr>
          <a:xfrm>
            <a:off x="1219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Rectangle 418"/>
          <p:cNvSpPr/>
          <p:nvPr/>
        </p:nvSpPr>
        <p:spPr>
          <a:xfrm>
            <a:off x="1371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/>
          <p:cNvSpPr/>
          <p:nvPr/>
        </p:nvSpPr>
        <p:spPr>
          <a:xfrm>
            <a:off x="1219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/>
        </p:nvSpPr>
        <p:spPr>
          <a:xfrm>
            <a:off x="1371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/>
          <p:nvPr/>
        </p:nvSpPr>
        <p:spPr>
          <a:xfrm>
            <a:off x="304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Rectangle 422"/>
          <p:cNvSpPr/>
          <p:nvPr/>
        </p:nvSpPr>
        <p:spPr>
          <a:xfrm>
            <a:off x="457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/>
        </p:nvSpPr>
        <p:spPr>
          <a:xfrm>
            <a:off x="304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/>
          <p:cNvSpPr/>
          <p:nvPr/>
        </p:nvSpPr>
        <p:spPr>
          <a:xfrm>
            <a:off x="457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/>
          <p:cNvSpPr/>
          <p:nvPr/>
        </p:nvSpPr>
        <p:spPr>
          <a:xfrm>
            <a:off x="609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>
            <a:off x="762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ectangle 427"/>
          <p:cNvSpPr/>
          <p:nvPr/>
        </p:nvSpPr>
        <p:spPr>
          <a:xfrm>
            <a:off x="609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Rectangle 428"/>
          <p:cNvSpPr/>
          <p:nvPr/>
        </p:nvSpPr>
        <p:spPr>
          <a:xfrm>
            <a:off x="762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/>
        </p:nvSpPr>
        <p:spPr>
          <a:xfrm>
            <a:off x="304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/>
          <p:cNvSpPr/>
          <p:nvPr/>
        </p:nvSpPr>
        <p:spPr>
          <a:xfrm>
            <a:off x="457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/>
          <p:cNvSpPr/>
          <p:nvPr/>
        </p:nvSpPr>
        <p:spPr>
          <a:xfrm>
            <a:off x="304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>
            <a:off x="457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>
            <a:off x="609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>
            <a:off x="762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>
            <a:off x="609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/>
          <p:cNvSpPr/>
          <p:nvPr/>
        </p:nvSpPr>
        <p:spPr>
          <a:xfrm>
            <a:off x="762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914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1066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/>
          <p:cNvSpPr/>
          <p:nvPr/>
        </p:nvSpPr>
        <p:spPr>
          <a:xfrm>
            <a:off x="914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>
            <a:off x="1066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/>
        </p:nvSpPr>
        <p:spPr>
          <a:xfrm>
            <a:off x="1219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Rectangle 442"/>
          <p:cNvSpPr/>
          <p:nvPr/>
        </p:nvSpPr>
        <p:spPr>
          <a:xfrm>
            <a:off x="1371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Rectangle 443"/>
          <p:cNvSpPr/>
          <p:nvPr/>
        </p:nvSpPr>
        <p:spPr>
          <a:xfrm>
            <a:off x="1219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/>
        </p:nvSpPr>
        <p:spPr>
          <a:xfrm>
            <a:off x="1371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Rectangle 445"/>
          <p:cNvSpPr/>
          <p:nvPr/>
        </p:nvSpPr>
        <p:spPr>
          <a:xfrm>
            <a:off x="914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/>
          <p:cNvSpPr/>
          <p:nvPr/>
        </p:nvSpPr>
        <p:spPr>
          <a:xfrm>
            <a:off x="1066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/>
        </p:nvSpPr>
        <p:spPr>
          <a:xfrm>
            <a:off x="914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Rectangle 448"/>
          <p:cNvSpPr/>
          <p:nvPr/>
        </p:nvSpPr>
        <p:spPr>
          <a:xfrm>
            <a:off x="1066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/>
          <p:cNvSpPr/>
          <p:nvPr/>
        </p:nvSpPr>
        <p:spPr>
          <a:xfrm>
            <a:off x="1219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/>
        </p:nvSpPr>
        <p:spPr>
          <a:xfrm>
            <a:off x="1371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Rectangle 451"/>
          <p:cNvSpPr/>
          <p:nvPr/>
        </p:nvSpPr>
        <p:spPr>
          <a:xfrm>
            <a:off x="1219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1371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/>
        </p:nvSpPr>
        <p:spPr>
          <a:xfrm>
            <a:off x="1524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1676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>
            <a:off x="1524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/>
        </p:nvSpPr>
        <p:spPr>
          <a:xfrm>
            <a:off x="1676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/>
          <p:cNvSpPr/>
          <p:nvPr/>
        </p:nvSpPr>
        <p:spPr>
          <a:xfrm>
            <a:off x="1828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/>
          <p:cNvSpPr/>
          <p:nvPr/>
        </p:nvSpPr>
        <p:spPr>
          <a:xfrm>
            <a:off x="1981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/>
        </p:nvSpPr>
        <p:spPr>
          <a:xfrm>
            <a:off x="1828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/>
          <p:cNvSpPr/>
          <p:nvPr/>
        </p:nvSpPr>
        <p:spPr>
          <a:xfrm>
            <a:off x="1981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/>
          <p:cNvSpPr/>
          <p:nvPr/>
        </p:nvSpPr>
        <p:spPr>
          <a:xfrm>
            <a:off x="1524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/>
        </p:nvSpPr>
        <p:spPr>
          <a:xfrm>
            <a:off x="1676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/>
          <p:cNvSpPr/>
          <p:nvPr/>
        </p:nvSpPr>
        <p:spPr>
          <a:xfrm>
            <a:off x="1524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/>
          <p:cNvSpPr/>
          <p:nvPr/>
        </p:nvSpPr>
        <p:spPr>
          <a:xfrm>
            <a:off x="1676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/>
        </p:nvSpPr>
        <p:spPr>
          <a:xfrm>
            <a:off x="1828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/>
          <p:cNvSpPr/>
          <p:nvPr/>
        </p:nvSpPr>
        <p:spPr>
          <a:xfrm>
            <a:off x="1981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/>
          <p:cNvSpPr/>
          <p:nvPr/>
        </p:nvSpPr>
        <p:spPr>
          <a:xfrm>
            <a:off x="1828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/>
        </p:nvSpPr>
        <p:spPr>
          <a:xfrm>
            <a:off x="1981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/>
          <p:cNvSpPr/>
          <p:nvPr/>
        </p:nvSpPr>
        <p:spPr>
          <a:xfrm>
            <a:off x="2133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/>
          <p:cNvSpPr/>
          <p:nvPr/>
        </p:nvSpPr>
        <p:spPr>
          <a:xfrm>
            <a:off x="2286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/>
        </p:nvSpPr>
        <p:spPr>
          <a:xfrm>
            <a:off x="2133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/>
          <p:cNvSpPr/>
          <p:nvPr/>
        </p:nvSpPr>
        <p:spPr>
          <a:xfrm>
            <a:off x="2286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/>
          <p:cNvSpPr/>
          <p:nvPr/>
        </p:nvSpPr>
        <p:spPr>
          <a:xfrm>
            <a:off x="2438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/>
        </p:nvSpPr>
        <p:spPr>
          <a:xfrm>
            <a:off x="2590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/>
          <p:cNvSpPr/>
          <p:nvPr/>
        </p:nvSpPr>
        <p:spPr>
          <a:xfrm>
            <a:off x="2438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/>
          <p:cNvSpPr/>
          <p:nvPr/>
        </p:nvSpPr>
        <p:spPr>
          <a:xfrm>
            <a:off x="2590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/>
        </p:nvSpPr>
        <p:spPr>
          <a:xfrm>
            <a:off x="2133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/>
          <p:cNvSpPr/>
          <p:nvPr/>
        </p:nvSpPr>
        <p:spPr>
          <a:xfrm>
            <a:off x="2286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Rectangle 479"/>
          <p:cNvSpPr/>
          <p:nvPr/>
        </p:nvSpPr>
        <p:spPr>
          <a:xfrm>
            <a:off x="2133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/>
        </p:nvSpPr>
        <p:spPr>
          <a:xfrm>
            <a:off x="2286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Rectangle 481"/>
          <p:cNvSpPr/>
          <p:nvPr/>
        </p:nvSpPr>
        <p:spPr>
          <a:xfrm>
            <a:off x="2438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Rectangle 482"/>
          <p:cNvSpPr/>
          <p:nvPr/>
        </p:nvSpPr>
        <p:spPr>
          <a:xfrm>
            <a:off x="2590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/>
        </p:nvSpPr>
        <p:spPr>
          <a:xfrm>
            <a:off x="2438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ectangle 484"/>
          <p:cNvSpPr/>
          <p:nvPr/>
        </p:nvSpPr>
        <p:spPr>
          <a:xfrm>
            <a:off x="2590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ectangle 485"/>
          <p:cNvSpPr/>
          <p:nvPr/>
        </p:nvSpPr>
        <p:spPr>
          <a:xfrm>
            <a:off x="1524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/>
        </p:nvSpPr>
        <p:spPr>
          <a:xfrm>
            <a:off x="1676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Rectangle 487"/>
          <p:cNvSpPr/>
          <p:nvPr/>
        </p:nvSpPr>
        <p:spPr>
          <a:xfrm>
            <a:off x="1524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Rectangle 488"/>
          <p:cNvSpPr/>
          <p:nvPr/>
        </p:nvSpPr>
        <p:spPr>
          <a:xfrm>
            <a:off x="1676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/>
        </p:nvSpPr>
        <p:spPr>
          <a:xfrm>
            <a:off x="1828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Rectangle 490"/>
          <p:cNvSpPr/>
          <p:nvPr/>
        </p:nvSpPr>
        <p:spPr>
          <a:xfrm>
            <a:off x="1981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/>
          <p:cNvSpPr/>
          <p:nvPr/>
        </p:nvSpPr>
        <p:spPr>
          <a:xfrm>
            <a:off x="1828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/>
        </p:nvSpPr>
        <p:spPr>
          <a:xfrm>
            <a:off x="1981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/>
          <p:cNvSpPr/>
          <p:nvPr/>
        </p:nvSpPr>
        <p:spPr>
          <a:xfrm>
            <a:off x="1524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>
            <a:off x="1676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1524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ectangle 496"/>
          <p:cNvSpPr/>
          <p:nvPr/>
        </p:nvSpPr>
        <p:spPr>
          <a:xfrm>
            <a:off x="1676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Rectangle 497"/>
          <p:cNvSpPr/>
          <p:nvPr/>
        </p:nvSpPr>
        <p:spPr>
          <a:xfrm>
            <a:off x="1828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/>
        </p:nvSpPr>
        <p:spPr>
          <a:xfrm>
            <a:off x="1981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/>
          <p:cNvSpPr/>
          <p:nvPr/>
        </p:nvSpPr>
        <p:spPr>
          <a:xfrm>
            <a:off x="1828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Rectangle 500"/>
          <p:cNvSpPr/>
          <p:nvPr/>
        </p:nvSpPr>
        <p:spPr>
          <a:xfrm>
            <a:off x="1981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/>
        </p:nvSpPr>
        <p:spPr>
          <a:xfrm>
            <a:off x="2133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/>
          <p:cNvSpPr/>
          <p:nvPr/>
        </p:nvSpPr>
        <p:spPr>
          <a:xfrm>
            <a:off x="2286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Rectangle 503"/>
          <p:cNvSpPr/>
          <p:nvPr/>
        </p:nvSpPr>
        <p:spPr>
          <a:xfrm>
            <a:off x="2133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Rectangle 504"/>
          <p:cNvSpPr/>
          <p:nvPr/>
        </p:nvSpPr>
        <p:spPr>
          <a:xfrm>
            <a:off x="2286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Rectangle 505"/>
          <p:cNvSpPr/>
          <p:nvPr/>
        </p:nvSpPr>
        <p:spPr>
          <a:xfrm>
            <a:off x="2438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Rectangle 506"/>
          <p:cNvSpPr/>
          <p:nvPr/>
        </p:nvSpPr>
        <p:spPr>
          <a:xfrm>
            <a:off x="2590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/>
        </p:nvSpPr>
        <p:spPr>
          <a:xfrm>
            <a:off x="2438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Rectangle 508"/>
          <p:cNvSpPr/>
          <p:nvPr/>
        </p:nvSpPr>
        <p:spPr>
          <a:xfrm>
            <a:off x="2590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Rectangle 509"/>
          <p:cNvSpPr/>
          <p:nvPr/>
        </p:nvSpPr>
        <p:spPr>
          <a:xfrm>
            <a:off x="2133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/>
        </p:nvSpPr>
        <p:spPr>
          <a:xfrm>
            <a:off x="2286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Rectangle 511"/>
          <p:cNvSpPr/>
          <p:nvPr/>
        </p:nvSpPr>
        <p:spPr>
          <a:xfrm>
            <a:off x="2133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Rectangle 512"/>
          <p:cNvSpPr/>
          <p:nvPr/>
        </p:nvSpPr>
        <p:spPr>
          <a:xfrm>
            <a:off x="2286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/>
        </p:nvSpPr>
        <p:spPr>
          <a:xfrm>
            <a:off x="2438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/>
          <p:cNvSpPr/>
          <p:nvPr/>
        </p:nvSpPr>
        <p:spPr>
          <a:xfrm>
            <a:off x="2590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Rectangle 515"/>
          <p:cNvSpPr/>
          <p:nvPr/>
        </p:nvSpPr>
        <p:spPr>
          <a:xfrm>
            <a:off x="2438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/>
        </p:nvSpPr>
        <p:spPr>
          <a:xfrm>
            <a:off x="2590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Rectangle 517"/>
          <p:cNvSpPr/>
          <p:nvPr/>
        </p:nvSpPr>
        <p:spPr>
          <a:xfrm>
            <a:off x="304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Rectangle 518"/>
          <p:cNvSpPr/>
          <p:nvPr/>
        </p:nvSpPr>
        <p:spPr>
          <a:xfrm>
            <a:off x="457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/>
        </p:nvSpPr>
        <p:spPr>
          <a:xfrm>
            <a:off x="304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Rectangle 520"/>
          <p:cNvSpPr/>
          <p:nvPr/>
        </p:nvSpPr>
        <p:spPr>
          <a:xfrm>
            <a:off x="457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Rectangle 521"/>
          <p:cNvSpPr/>
          <p:nvPr/>
        </p:nvSpPr>
        <p:spPr>
          <a:xfrm>
            <a:off x="609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/>
        </p:nvSpPr>
        <p:spPr>
          <a:xfrm>
            <a:off x="762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/>
          <p:cNvSpPr/>
          <p:nvPr/>
        </p:nvSpPr>
        <p:spPr>
          <a:xfrm>
            <a:off x="609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/>
          <p:cNvSpPr/>
          <p:nvPr/>
        </p:nvSpPr>
        <p:spPr>
          <a:xfrm>
            <a:off x="762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304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457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304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/>
        </p:nvSpPr>
        <p:spPr>
          <a:xfrm>
            <a:off x="457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/>
          <p:cNvSpPr/>
          <p:nvPr/>
        </p:nvSpPr>
        <p:spPr>
          <a:xfrm>
            <a:off x="609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/>
          <p:cNvSpPr/>
          <p:nvPr/>
        </p:nvSpPr>
        <p:spPr>
          <a:xfrm>
            <a:off x="762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/>
        </p:nvSpPr>
        <p:spPr>
          <a:xfrm>
            <a:off x="609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Rectangle 532"/>
          <p:cNvSpPr/>
          <p:nvPr/>
        </p:nvSpPr>
        <p:spPr>
          <a:xfrm>
            <a:off x="762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/>
          <p:cNvSpPr/>
          <p:nvPr/>
        </p:nvSpPr>
        <p:spPr>
          <a:xfrm>
            <a:off x="914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/>
        </p:nvSpPr>
        <p:spPr>
          <a:xfrm>
            <a:off x="1066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535"/>
          <p:cNvSpPr/>
          <p:nvPr/>
        </p:nvSpPr>
        <p:spPr>
          <a:xfrm>
            <a:off x="914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Rectangle 536"/>
          <p:cNvSpPr/>
          <p:nvPr/>
        </p:nvSpPr>
        <p:spPr>
          <a:xfrm>
            <a:off x="1066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/>
        </p:nvSpPr>
        <p:spPr>
          <a:xfrm>
            <a:off x="1219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/>
          <p:cNvSpPr/>
          <p:nvPr/>
        </p:nvSpPr>
        <p:spPr>
          <a:xfrm>
            <a:off x="1371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/>
          <p:cNvSpPr/>
          <p:nvPr/>
        </p:nvSpPr>
        <p:spPr>
          <a:xfrm>
            <a:off x="1219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/>
        </p:nvSpPr>
        <p:spPr>
          <a:xfrm>
            <a:off x="1371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/>
          <p:cNvSpPr/>
          <p:nvPr/>
        </p:nvSpPr>
        <p:spPr>
          <a:xfrm>
            <a:off x="914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/>
          <p:cNvSpPr/>
          <p:nvPr/>
        </p:nvSpPr>
        <p:spPr>
          <a:xfrm>
            <a:off x="1066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/>
        </p:nvSpPr>
        <p:spPr>
          <a:xfrm>
            <a:off x="914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/>
          <p:cNvSpPr/>
          <p:nvPr/>
        </p:nvSpPr>
        <p:spPr>
          <a:xfrm>
            <a:off x="1066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/>
          <p:cNvSpPr/>
          <p:nvPr/>
        </p:nvSpPr>
        <p:spPr>
          <a:xfrm>
            <a:off x="1219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/>
        </p:nvSpPr>
        <p:spPr>
          <a:xfrm>
            <a:off x="1371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/>
          <p:cNvSpPr/>
          <p:nvPr/>
        </p:nvSpPr>
        <p:spPr>
          <a:xfrm>
            <a:off x="1219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/>
          <p:cNvSpPr/>
          <p:nvPr/>
        </p:nvSpPr>
        <p:spPr>
          <a:xfrm>
            <a:off x="1371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/>
        </p:nvSpPr>
        <p:spPr>
          <a:xfrm>
            <a:off x="304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/>
          <p:cNvSpPr/>
          <p:nvPr/>
        </p:nvSpPr>
        <p:spPr>
          <a:xfrm>
            <a:off x="457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/>
          <p:cNvSpPr/>
          <p:nvPr/>
        </p:nvSpPr>
        <p:spPr>
          <a:xfrm>
            <a:off x="304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/>
        </p:nvSpPr>
        <p:spPr>
          <a:xfrm>
            <a:off x="457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/>
          <p:cNvSpPr/>
          <p:nvPr/>
        </p:nvSpPr>
        <p:spPr>
          <a:xfrm>
            <a:off x="609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/>
          <p:cNvSpPr/>
          <p:nvPr/>
        </p:nvSpPr>
        <p:spPr>
          <a:xfrm>
            <a:off x="762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/>
        </p:nvSpPr>
        <p:spPr>
          <a:xfrm>
            <a:off x="609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/>
          <p:cNvSpPr/>
          <p:nvPr/>
        </p:nvSpPr>
        <p:spPr>
          <a:xfrm>
            <a:off x="762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/>
          <p:cNvSpPr/>
          <p:nvPr/>
        </p:nvSpPr>
        <p:spPr>
          <a:xfrm>
            <a:off x="304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/>
        </p:nvSpPr>
        <p:spPr>
          <a:xfrm>
            <a:off x="457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/>
          <p:cNvSpPr/>
          <p:nvPr/>
        </p:nvSpPr>
        <p:spPr>
          <a:xfrm>
            <a:off x="304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Rectangle 560"/>
          <p:cNvSpPr/>
          <p:nvPr/>
        </p:nvSpPr>
        <p:spPr>
          <a:xfrm>
            <a:off x="457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/>
        </p:nvSpPr>
        <p:spPr>
          <a:xfrm>
            <a:off x="609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/>
          <p:cNvSpPr/>
          <p:nvPr/>
        </p:nvSpPr>
        <p:spPr>
          <a:xfrm>
            <a:off x="762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/>
          <p:cNvSpPr/>
          <p:nvPr/>
        </p:nvSpPr>
        <p:spPr>
          <a:xfrm>
            <a:off x="609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/>
        </p:nvSpPr>
        <p:spPr>
          <a:xfrm>
            <a:off x="762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/>
          <p:cNvSpPr/>
          <p:nvPr/>
        </p:nvSpPr>
        <p:spPr>
          <a:xfrm>
            <a:off x="914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/>
          <p:cNvSpPr/>
          <p:nvPr/>
        </p:nvSpPr>
        <p:spPr>
          <a:xfrm>
            <a:off x="1066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/>
        </p:nvSpPr>
        <p:spPr>
          <a:xfrm>
            <a:off x="914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/>
          <p:cNvSpPr/>
          <p:nvPr/>
        </p:nvSpPr>
        <p:spPr>
          <a:xfrm>
            <a:off x="1066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/>
          <p:cNvSpPr/>
          <p:nvPr/>
        </p:nvSpPr>
        <p:spPr>
          <a:xfrm>
            <a:off x="1219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/>
        </p:nvSpPr>
        <p:spPr>
          <a:xfrm>
            <a:off x="1371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/>
          <p:cNvSpPr/>
          <p:nvPr/>
        </p:nvSpPr>
        <p:spPr>
          <a:xfrm>
            <a:off x="1219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/>
          <p:cNvSpPr/>
          <p:nvPr/>
        </p:nvSpPr>
        <p:spPr>
          <a:xfrm>
            <a:off x="1371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/>
        </p:nvSpPr>
        <p:spPr>
          <a:xfrm>
            <a:off x="914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/>
          <p:cNvSpPr/>
          <p:nvPr/>
        </p:nvSpPr>
        <p:spPr>
          <a:xfrm>
            <a:off x="1066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/>
          <p:cNvSpPr/>
          <p:nvPr/>
        </p:nvSpPr>
        <p:spPr>
          <a:xfrm>
            <a:off x="914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/>
        </p:nvSpPr>
        <p:spPr>
          <a:xfrm>
            <a:off x="1066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/>
          <p:cNvSpPr/>
          <p:nvPr/>
        </p:nvSpPr>
        <p:spPr>
          <a:xfrm>
            <a:off x="1219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/>
          <p:nvPr/>
        </p:nvSpPr>
        <p:spPr>
          <a:xfrm>
            <a:off x="1371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/>
        </p:nvSpPr>
        <p:spPr>
          <a:xfrm>
            <a:off x="1219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/>
          <p:cNvSpPr/>
          <p:nvPr/>
        </p:nvSpPr>
        <p:spPr>
          <a:xfrm>
            <a:off x="1371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/>
          <p:cNvSpPr/>
          <p:nvPr/>
        </p:nvSpPr>
        <p:spPr>
          <a:xfrm>
            <a:off x="1524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/>
        </p:nvSpPr>
        <p:spPr>
          <a:xfrm>
            <a:off x="1676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Rectangle 583"/>
          <p:cNvSpPr/>
          <p:nvPr/>
        </p:nvSpPr>
        <p:spPr>
          <a:xfrm>
            <a:off x="1524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Rectangle 584"/>
          <p:cNvSpPr/>
          <p:nvPr/>
        </p:nvSpPr>
        <p:spPr>
          <a:xfrm>
            <a:off x="1676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/>
        </p:nvSpPr>
        <p:spPr>
          <a:xfrm>
            <a:off x="1828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Rectangle 586"/>
          <p:cNvSpPr/>
          <p:nvPr/>
        </p:nvSpPr>
        <p:spPr>
          <a:xfrm>
            <a:off x="1981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Rectangle 587"/>
          <p:cNvSpPr/>
          <p:nvPr/>
        </p:nvSpPr>
        <p:spPr>
          <a:xfrm>
            <a:off x="1828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/>
        </p:nvSpPr>
        <p:spPr>
          <a:xfrm>
            <a:off x="1981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Rectangle 589"/>
          <p:cNvSpPr/>
          <p:nvPr/>
        </p:nvSpPr>
        <p:spPr>
          <a:xfrm>
            <a:off x="1524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Rectangle 590"/>
          <p:cNvSpPr/>
          <p:nvPr/>
        </p:nvSpPr>
        <p:spPr>
          <a:xfrm>
            <a:off x="1676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/>
        </p:nvSpPr>
        <p:spPr>
          <a:xfrm>
            <a:off x="1524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Rectangle 592"/>
          <p:cNvSpPr/>
          <p:nvPr/>
        </p:nvSpPr>
        <p:spPr>
          <a:xfrm>
            <a:off x="1676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Rectangle 593"/>
          <p:cNvSpPr/>
          <p:nvPr/>
        </p:nvSpPr>
        <p:spPr>
          <a:xfrm>
            <a:off x="1828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/>
        </p:nvSpPr>
        <p:spPr>
          <a:xfrm>
            <a:off x="1981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Rectangle 595"/>
          <p:cNvSpPr/>
          <p:nvPr/>
        </p:nvSpPr>
        <p:spPr>
          <a:xfrm>
            <a:off x="1828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Rectangle 596"/>
          <p:cNvSpPr/>
          <p:nvPr/>
        </p:nvSpPr>
        <p:spPr>
          <a:xfrm>
            <a:off x="1981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/>
        </p:nvSpPr>
        <p:spPr>
          <a:xfrm>
            <a:off x="2133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Rectangle 598"/>
          <p:cNvSpPr/>
          <p:nvPr/>
        </p:nvSpPr>
        <p:spPr>
          <a:xfrm>
            <a:off x="2286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Rectangle 599"/>
          <p:cNvSpPr/>
          <p:nvPr/>
        </p:nvSpPr>
        <p:spPr>
          <a:xfrm>
            <a:off x="2133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/>
        </p:nvSpPr>
        <p:spPr>
          <a:xfrm>
            <a:off x="2286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Rectangle 601"/>
          <p:cNvSpPr/>
          <p:nvPr/>
        </p:nvSpPr>
        <p:spPr>
          <a:xfrm>
            <a:off x="2438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Rectangle 602"/>
          <p:cNvSpPr/>
          <p:nvPr/>
        </p:nvSpPr>
        <p:spPr>
          <a:xfrm>
            <a:off x="2590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/>
        </p:nvSpPr>
        <p:spPr>
          <a:xfrm>
            <a:off x="2438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2590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Rectangle 605"/>
          <p:cNvSpPr/>
          <p:nvPr/>
        </p:nvSpPr>
        <p:spPr>
          <a:xfrm>
            <a:off x="2133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/>
        </p:nvSpPr>
        <p:spPr>
          <a:xfrm>
            <a:off x="2286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Rectangle 607"/>
          <p:cNvSpPr/>
          <p:nvPr/>
        </p:nvSpPr>
        <p:spPr>
          <a:xfrm>
            <a:off x="2133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Rectangle 608"/>
          <p:cNvSpPr/>
          <p:nvPr/>
        </p:nvSpPr>
        <p:spPr>
          <a:xfrm>
            <a:off x="2286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/>
        </p:nvSpPr>
        <p:spPr>
          <a:xfrm>
            <a:off x="2438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Rectangle 610"/>
          <p:cNvSpPr/>
          <p:nvPr/>
        </p:nvSpPr>
        <p:spPr>
          <a:xfrm>
            <a:off x="2590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Rectangle 611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/>
        </p:nvSpPr>
        <p:spPr>
          <a:xfrm>
            <a:off x="2590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 613"/>
          <p:cNvSpPr/>
          <p:nvPr/>
        </p:nvSpPr>
        <p:spPr>
          <a:xfrm>
            <a:off x="1524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Rectangle 614"/>
          <p:cNvSpPr/>
          <p:nvPr/>
        </p:nvSpPr>
        <p:spPr>
          <a:xfrm>
            <a:off x="1676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>
            <a:off x="1524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Rectangle 616"/>
          <p:cNvSpPr/>
          <p:nvPr/>
        </p:nvSpPr>
        <p:spPr>
          <a:xfrm>
            <a:off x="1676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>
            <a:off x="1828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/>
        </p:nvSpPr>
        <p:spPr>
          <a:xfrm>
            <a:off x="1981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Rectangle 619"/>
          <p:cNvSpPr/>
          <p:nvPr/>
        </p:nvSpPr>
        <p:spPr>
          <a:xfrm>
            <a:off x="1828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Rectangle 620"/>
          <p:cNvSpPr/>
          <p:nvPr/>
        </p:nvSpPr>
        <p:spPr>
          <a:xfrm>
            <a:off x="1981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/>
        </p:nvSpPr>
        <p:spPr>
          <a:xfrm>
            <a:off x="1524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>
            <a:off x="1676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>
            <a:off x="1524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>
            <a:off x="1676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Rectangle 625"/>
          <p:cNvSpPr/>
          <p:nvPr/>
        </p:nvSpPr>
        <p:spPr>
          <a:xfrm>
            <a:off x="1828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/>
          <p:cNvSpPr/>
          <p:nvPr/>
        </p:nvSpPr>
        <p:spPr>
          <a:xfrm>
            <a:off x="1981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>
            <a:off x="1828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Rectangle 628"/>
          <p:cNvSpPr/>
          <p:nvPr/>
        </p:nvSpPr>
        <p:spPr>
          <a:xfrm>
            <a:off x="1981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Rectangle 629"/>
          <p:cNvSpPr/>
          <p:nvPr/>
        </p:nvSpPr>
        <p:spPr>
          <a:xfrm>
            <a:off x="2133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/>
        </p:nvSpPr>
        <p:spPr>
          <a:xfrm>
            <a:off x="2286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Rectangle 631"/>
          <p:cNvSpPr/>
          <p:nvPr/>
        </p:nvSpPr>
        <p:spPr>
          <a:xfrm>
            <a:off x="2133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>
            <a:off x="2286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/>
        </p:nvSpPr>
        <p:spPr>
          <a:xfrm>
            <a:off x="2438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2590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Rectangle 635"/>
          <p:cNvSpPr/>
          <p:nvPr/>
        </p:nvSpPr>
        <p:spPr>
          <a:xfrm>
            <a:off x="2438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/>
        </p:nvSpPr>
        <p:spPr>
          <a:xfrm>
            <a:off x="2590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Rectangle 637"/>
          <p:cNvSpPr/>
          <p:nvPr/>
        </p:nvSpPr>
        <p:spPr>
          <a:xfrm>
            <a:off x="2133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Rectangle 638"/>
          <p:cNvSpPr/>
          <p:nvPr/>
        </p:nvSpPr>
        <p:spPr>
          <a:xfrm>
            <a:off x="2286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/>
        </p:nvSpPr>
        <p:spPr>
          <a:xfrm>
            <a:off x="2133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Rectangle 640"/>
          <p:cNvSpPr/>
          <p:nvPr/>
        </p:nvSpPr>
        <p:spPr>
          <a:xfrm>
            <a:off x="2286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Rectangle 641"/>
          <p:cNvSpPr/>
          <p:nvPr/>
        </p:nvSpPr>
        <p:spPr>
          <a:xfrm>
            <a:off x="2438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/>
        </p:nvSpPr>
        <p:spPr>
          <a:xfrm>
            <a:off x="2590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Rectangle 643"/>
          <p:cNvSpPr/>
          <p:nvPr/>
        </p:nvSpPr>
        <p:spPr>
          <a:xfrm>
            <a:off x="2438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Rectangle 644"/>
          <p:cNvSpPr/>
          <p:nvPr/>
        </p:nvSpPr>
        <p:spPr>
          <a:xfrm>
            <a:off x="2590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Rectangle 647"/>
          <p:cNvSpPr/>
          <p:nvPr/>
        </p:nvSpPr>
        <p:spPr>
          <a:xfrm>
            <a:off x="342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/>
        </p:nvSpPr>
        <p:spPr>
          <a:xfrm>
            <a:off x="358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Rectangle 649"/>
          <p:cNvSpPr/>
          <p:nvPr/>
        </p:nvSpPr>
        <p:spPr>
          <a:xfrm>
            <a:off x="342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Rectangle 650"/>
          <p:cNvSpPr/>
          <p:nvPr/>
        </p:nvSpPr>
        <p:spPr>
          <a:xfrm>
            <a:off x="358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/>
        </p:nvSpPr>
        <p:spPr>
          <a:xfrm>
            <a:off x="373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Rectangle 652"/>
          <p:cNvSpPr/>
          <p:nvPr/>
        </p:nvSpPr>
        <p:spPr>
          <a:xfrm>
            <a:off x="388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Rectangle 653"/>
          <p:cNvSpPr/>
          <p:nvPr/>
        </p:nvSpPr>
        <p:spPr>
          <a:xfrm>
            <a:off x="373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/>
        </p:nvSpPr>
        <p:spPr>
          <a:xfrm>
            <a:off x="388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Rectangle 655"/>
          <p:cNvSpPr/>
          <p:nvPr/>
        </p:nvSpPr>
        <p:spPr>
          <a:xfrm>
            <a:off x="342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Rectangle 656"/>
          <p:cNvSpPr/>
          <p:nvPr/>
        </p:nvSpPr>
        <p:spPr>
          <a:xfrm>
            <a:off x="358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/>
        </p:nvSpPr>
        <p:spPr>
          <a:xfrm>
            <a:off x="342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Rectangle 658"/>
          <p:cNvSpPr/>
          <p:nvPr/>
        </p:nvSpPr>
        <p:spPr>
          <a:xfrm>
            <a:off x="358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Rectangle 659"/>
          <p:cNvSpPr/>
          <p:nvPr/>
        </p:nvSpPr>
        <p:spPr>
          <a:xfrm>
            <a:off x="373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/>
        </p:nvSpPr>
        <p:spPr>
          <a:xfrm>
            <a:off x="388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Rectangle 661"/>
          <p:cNvSpPr/>
          <p:nvPr/>
        </p:nvSpPr>
        <p:spPr>
          <a:xfrm>
            <a:off x="373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Rectangle 662"/>
          <p:cNvSpPr/>
          <p:nvPr/>
        </p:nvSpPr>
        <p:spPr>
          <a:xfrm>
            <a:off x="388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/>
        </p:nvSpPr>
        <p:spPr>
          <a:xfrm>
            <a:off x="403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Rectangle 664"/>
          <p:cNvSpPr/>
          <p:nvPr/>
        </p:nvSpPr>
        <p:spPr>
          <a:xfrm>
            <a:off x="419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Rectangle 665"/>
          <p:cNvSpPr/>
          <p:nvPr/>
        </p:nvSpPr>
        <p:spPr>
          <a:xfrm>
            <a:off x="403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/>
        </p:nvSpPr>
        <p:spPr>
          <a:xfrm>
            <a:off x="419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Rectangle 667"/>
          <p:cNvSpPr/>
          <p:nvPr/>
        </p:nvSpPr>
        <p:spPr>
          <a:xfrm>
            <a:off x="434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Rectangle 668"/>
          <p:cNvSpPr/>
          <p:nvPr/>
        </p:nvSpPr>
        <p:spPr>
          <a:xfrm>
            <a:off x="449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/>
        </p:nvSpPr>
        <p:spPr>
          <a:xfrm>
            <a:off x="434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Rectangle 670"/>
          <p:cNvSpPr/>
          <p:nvPr/>
        </p:nvSpPr>
        <p:spPr>
          <a:xfrm>
            <a:off x="449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Rectangle 671"/>
          <p:cNvSpPr/>
          <p:nvPr/>
        </p:nvSpPr>
        <p:spPr>
          <a:xfrm>
            <a:off x="403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/>
        </p:nvSpPr>
        <p:spPr>
          <a:xfrm>
            <a:off x="419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Rectangle 673"/>
          <p:cNvSpPr/>
          <p:nvPr/>
        </p:nvSpPr>
        <p:spPr>
          <a:xfrm>
            <a:off x="403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419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/>
        </p:nvSpPr>
        <p:spPr>
          <a:xfrm>
            <a:off x="434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Rectangle 676"/>
          <p:cNvSpPr/>
          <p:nvPr/>
        </p:nvSpPr>
        <p:spPr>
          <a:xfrm>
            <a:off x="449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Rectangle 677"/>
          <p:cNvSpPr/>
          <p:nvPr/>
        </p:nvSpPr>
        <p:spPr>
          <a:xfrm>
            <a:off x="434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/>
        </p:nvSpPr>
        <p:spPr>
          <a:xfrm>
            <a:off x="449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Rectangle 679"/>
          <p:cNvSpPr/>
          <p:nvPr/>
        </p:nvSpPr>
        <p:spPr>
          <a:xfrm>
            <a:off x="3429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Rectangle 680"/>
          <p:cNvSpPr/>
          <p:nvPr/>
        </p:nvSpPr>
        <p:spPr>
          <a:xfrm>
            <a:off x="3581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/>
        </p:nvSpPr>
        <p:spPr>
          <a:xfrm>
            <a:off x="3429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Rectangle 682"/>
          <p:cNvSpPr/>
          <p:nvPr/>
        </p:nvSpPr>
        <p:spPr>
          <a:xfrm>
            <a:off x="3581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Rectangle 683"/>
          <p:cNvSpPr/>
          <p:nvPr/>
        </p:nvSpPr>
        <p:spPr>
          <a:xfrm>
            <a:off x="3733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/>
        </p:nvSpPr>
        <p:spPr>
          <a:xfrm>
            <a:off x="3886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Rectangle 685"/>
          <p:cNvSpPr/>
          <p:nvPr/>
        </p:nvSpPr>
        <p:spPr>
          <a:xfrm>
            <a:off x="3733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Rectangle 686"/>
          <p:cNvSpPr/>
          <p:nvPr/>
        </p:nvSpPr>
        <p:spPr>
          <a:xfrm>
            <a:off x="3886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/>
        </p:nvSpPr>
        <p:spPr>
          <a:xfrm>
            <a:off x="3429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Rectangle 688"/>
          <p:cNvSpPr/>
          <p:nvPr/>
        </p:nvSpPr>
        <p:spPr>
          <a:xfrm>
            <a:off x="3581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Rectangle 689"/>
          <p:cNvSpPr/>
          <p:nvPr/>
        </p:nvSpPr>
        <p:spPr>
          <a:xfrm>
            <a:off x="3429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/>
        </p:nvSpPr>
        <p:spPr>
          <a:xfrm>
            <a:off x="3581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/>
          <p:cNvSpPr/>
          <p:nvPr/>
        </p:nvSpPr>
        <p:spPr>
          <a:xfrm>
            <a:off x="3733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Rectangle 692"/>
          <p:cNvSpPr/>
          <p:nvPr/>
        </p:nvSpPr>
        <p:spPr>
          <a:xfrm>
            <a:off x="3886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/>
        </p:nvSpPr>
        <p:spPr>
          <a:xfrm>
            <a:off x="3733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Rectangle 694"/>
          <p:cNvSpPr/>
          <p:nvPr/>
        </p:nvSpPr>
        <p:spPr>
          <a:xfrm>
            <a:off x="3886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Rectangle 695"/>
          <p:cNvSpPr/>
          <p:nvPr/>
        </p:nvSpPr>
        <p:spPr>
          <a:xfrm>
            <a:off x="4038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/>
        </p:nvSpPr>
        <p:spPr>
          <a:xfrm>
            <a:off x="4191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Rectangle 697"/>
          <p:cNvSpPr/>
          <p:nvPr/>
        </p:nvSpPr>
        <p:spPr>
          <a:xfrm>
            <a:off x="4038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Rectangle 698"/>
          <p:cNvSpPr/>
          <p:nvPr/>
        </p:nvSpPr>
        <p:spPr>
          <a:xfrm>
            <a:off x="4191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/>
        </p:nvSpPr>
        <p:spPr>
          <a:xfrm>
            <a:off x="4343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Rectangle 700"/>
          <p:cNvSpPr/>
          <p:nvPr/>
        </p:nvSpPr>
        <p:spPr>
          <a:xfrm>
            <a:off x="4495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Rectangle 701"/>
          <p:cNvSpPr/>
          <p:nvPr/>
        </p:nvSpPr>
        <p:spPr>
          <a:xfrm>
            <a:off x="4343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/>
        </p:nvSpPr>
        <p:spPr>
          <a:xfrm>
            <a:off x="4495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Rectangle 703"/>
          <p:cNvSpPr/>
          <p:nvPr/>
        </p:nvSpPr>
        <p:spPr>
          <a:xfrm>
            <a:off x="4038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Rectangle 704"/>
          <p:cNvSpPr/>
          <p:nvPr/>
        </p:nvSpPr>
        <p:spPr>
          <a:xfrm>
            <a:off x="4191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/>
        </p:nvSpPr>
        <p:spPr>
          <a:xfrm>
            <a:off x="4038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Rectangle 706"/>
          <p:cNvSpPr/>
          <p:nvPr/>
        </p:nvSpPr>
        <p:spPr>
          <a:xfrm>
            <a:off x="4191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Rectangle 707"/>
          <p:cNvSpPr/>
          <p:nvPr/>
        </p:nvSpPr>
        <p:spPr>
          <a:xfrm>
            <a:off x="4343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/>
        </p:nvSpPr>
        <p:spPr>
          <a:xfrm>
            <a:off x="4495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Rectangle 709"/>
          <p:cNvSpPr/>
          <p:nvPr/>
        </p:nvSpPr>
        <p:spPr>
          <a:xfrm>
            <a:off x="4343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Rectangle 710"/>
          <p:cNvSpPr/>
          <p:nvPr/>
        </p:nvSpPr>
        <p:spPr>
          <a:xfrm>
            <a:off x="4495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/>
        </p:nvSpPr>
        <p:spPr>
          <a:xfrm>
            <a:off x="464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/>
          <p:cNvSpPr/>
          <p:nvPr/>
        </p:nvSpPr>
        <p:spPr>
          <a:xfrm>
            <a:off x="480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Rectangle 713"/>
          <p:cNvSpPr/>
          <p:nvPr/>
        </p:nvSpPr>
        <p:spPr>
          <a:xfrm>
            <a:off x="464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/>
        </p:nvSpPr>
        <p:spPr>
          <a:xfrm>
            <a:off x="480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Rectangle 715"/>
          <p:cNvSpPr/>
          <p:nvPr/>
        </p:nvSpPr>
        <p:spPr>
          <a:xfrm>
            <a:off x="495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/>
          <p:cNvSpPr/>
          <p:nvPr/>
        </p:nvSpPr>
        <p:spPr>
          <a:xfrm>
            <a:off x="5105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/>
        </p:nvSpPr>
        <p:spPr>
          <a:xfrm>
            <a:off x="495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Rectangle 718"/>
          <p:cNvSpPr/>
          <p:nvPr/>
        </p:nvSpPr>
        <p:spPr>
          <a:xfrm>
            <a:off x="5105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Rectangle 719"/>
          <p:cNvSpPr/>
          <p:nvPr/>
        </p:nvSpPr>
        <p:spPr>
          <a:xfrm>
            <a:off x="464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/>
        </p:nvSpPr>
        <p:spPr>
          <a:xfrm>
            <a:off x="480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Rectangle 721"/>
          <p:cNvSpPr/>
          <p:nvPr/>
        </p:nvSpPr>
        <p:spPr>
          <a:xfrm>
            <a:off x="464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Rectangle 722"/>
          <p:cNvSpPr/>
          <p:nvPr/>
        </p:nvSpPr>
        <p:spPr>
          <a:xfrm>
            <a:off x="480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/>
        </p:nvSpPr>
        <p:spPr>
          <a:xfrm>
            <a:off x="495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Rectangle 724"/>
          <p:cNvSpPr/>
          <p:nvPr/>
        </p:nvSpPr>
        <p:spPr>
          <a:xfrm>
            <a:off x="5105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Rectangle 725"/>
          <p:cNvSpPr/>
          <p:nvPr/>
        </p:nvSpPr>
        <p:spPr>
          <a:xfrm>
            <a:off x="495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/>
        </p:nvSpPr>
        <p:spPr>
          <a:xfrm>
            <a:off x="5105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Rectangle 727"/>
          <p:cNvSpPr/>
          <p:nvPr/>
        </p:nvSpPr>
        <p:spPr>
          <a:xfrm>
            <a:off x="5257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Rectangle 728"/>
          <p:cNvSpPr/>
          <p:nvPr/>
        </p:nvSpPr>
        <p:spPr>
          <a:xfrm>
            <a:off x="5410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/>
        </p:nvSpPr>
        <p:spPr>
          <a:xfrm>
            <a:off x="5257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Rectangle 730"/>
          <p:cNvSpPr/>
          <p:nvPr/>
        </p:nvSpPr>
        <p:spPr>
          <a:xfrm>
            <a:off x="5410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Rectangle 731"/>
          <p:cNvSpPr/>
          <p:nvPr/>
        </p:nvSpPr>
        <p:spPr>
          <a:xfrm>
            <a:off x="5562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/>
        </p:nvSpPr>
        <p:spPr>
          <a:xfrm>
            <a:off x="5715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Rectangle 733"/>
          <p:cNvSpPr/>
          <p:nvPr/>
        </p:nvSpPr>
        <p:spPr>
          <a:xfrm>
            <a:off x="5562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Rectangle 734"/>
          <p:cNvSpPr/>
          <p:nvPr/>
        </p:nvSpPr>
        <p:spPr>
          <a:xfrm>
            <a:off x="5715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/>
        </p:nvSpPr>
        <p:spPr>
          <a:xfrm>
            <a:off x="5257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/>
          <p:cNvSpPr/>
          <p:nvPr/>
        </p:nvSpPr>
        <p:spPr>
          <a:xfrm>
            <a:off x="5410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/>
          <p:cNvSpPr/>
          <p:nvPr/>
        </p:nvSpPr>
        <p:spPr>
          <a:xfrm>
            <a:off x="5257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/>
        </p:nvSpPr>
        <p:spPr>
          <a:xfrm>
            <a:off x="5410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Rectangle 739"/>
          <p:cNvSpPr/>
          <p:nvPr/>
        </p:nvSpPr>
        <p:spPr>
          <a:xfrm>
            <a:off x="5562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Rectangle 740"/>
          <p:cNvSpPr/>
          <p:nvPr/>
        </p:nvSpPr>
        <p:spPr>
          <a:xfrm>
            <a:off x="5715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/>
        </p:nvSpPr>
        <p:spPr>
          <a:xfrm>
            <a:off x="5562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Rectangle 742"/>
          <p:cNvSpPr/>
          <p:nvPr/>
        </p:nvSpPr>
        <p:spPr>
          <a:xfrm>
            <a:off x="5715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Rectangle 743"/>
          <p:cNvSpPr/>
          <p:nvPr/>
        </p:nvSpPr>
        <p:spPr>
          <a:xfrm>
            <a:off x="4648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/>
        </p:nvSpPr>
        <p:spPr>
          <a:xfrm>
            <a:off x="4800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Rectangle 745"/>
          <p:cNvSpPr/>
          <p:nvPr/>
        </p:nvSpPr>
        <p:spPr>
          <a:xfrm>
            <a:off x="4648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Rectangle 746"/>
          <p:cNvSpPr/>
          <p:nvPr/>
        </p:nvSpPr>
        <p:spPr>
          <a:xfrm>
            <a:off x="4800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/>
          <p:cNvSpPr/>
          <p:nvPr/>
        </p:nvSpPr>
        <p:spPr>
          <a:xfrm>
            <a:off x="4953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Rectangle 748"/>
          <p:cNvSpPr/>
          <p:nvPr/>
        </p:nvSpPr>
        <p:spPr>
          <a:xfrm>
            <a:off x="5105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Rectangle 749"/>
          <p:cNvSpPr/>
          <p:nvPr/>
        </p:nvSpPr>
        <p:spPr>
          <a:xfrm>
            <a:off x="4953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/>
          <p:cNvSpPr/>
          <p:nvPr/>
        </p:nvSpPr>
        <p:spPr>
          <a:xfrm>
            <a:off x="5105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Rectangle 751"/>
          <p:cNvSpPr/>
          <p:nvPr/>
        </p:nvSpPr>
        <p:spPr>
          <a:xfrm>
            <a:off x="4648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Rectangle 752"/>
          <p:cNvSpPr/>
          <p:nvPr/>
        </p:nvSpPr>
        <p:spPr>
          <a:xfrm>
            <a:off x="4800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/>
        </p:nvSpPr>
        <p:spPr>
          <a:xfrm>
            <a:off x="4648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Rectangle 754"/>
          <p:cNvSpPr/>
          <p:nvPr/>
        </p:nvSpPr>
        <p:spPr>
          <a:xfrm>
            <a:off x="4800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/>
          <p:cNvSpPr/>
          <p:nvPr/>
        </p:nvSpPr>
        <p:spPr>
          <a:xfrm>
            <a:off x="4953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/>
        </p:nvSpPr>
        <p:spPr>
          <a:xfrm>
            <a:off x="5105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Rectangle 757"/>
          <p:cNvSpPr/>
          <p:nvPr/>
        </p:nvSpPr>
        <p:spPr>
          <a:xfrm>
            <a:off x="4953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Rectangle 758"/>
          <p:cNvSpPr/>
          <p:nvPr/>
        </p:nvSpPr>
        <p:spPr>
          <a:xfrm>
            <a:off x="5105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/>
        </p:nvSpPr>
        <p:spPr>
          <a:xfrm>
            <a:off x="5257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Rectangle 760"/>
          <p:cNvSpPr/>
          <p:nvPr/>
        </p:nvSpPr>
        <p:spPr>
          <a:xfrm>
            <a:off x="5410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Rectangle 761"/>
          <p:cNvSpPr/>
          <p:nvPr/>
        </p:nvSpPr>
        <p:spPr>
          <a:xfrm>
            <a:off x="5257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/>
        </p:nvSpPr>
        <p:spPr>
          <a:xfrm>
            <a:off x="5410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Rectangle 763"/>
          <p:cNvSpPr/>
          <p:nvPr/>
        </p:nvSpPr>
        <p:spPr>
          <a:xfrm>
            <a:off x="5562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Rectangle 764"/>
          <p:cNvSpPr/>
          <p:nvPr/>
        </p:nvSpPr>
        <p:spPr>
          <a:xfrm>
            <a:off x="5715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/>
        </p:nvSpPr>
        <p:spPr>
          <a:xfrm>
            <a:off x="5562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Rectangle 766"/>
          <p:cNvSpPr/>
          <p:nvPr/>
        </p:nvSpPr>
        <p:spPr>
          <a:xfrm>
            <a:off x="5715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Rectangle 767"/>
          <p:cNvSpPr/>
          <p:nvPr/>
        </p:nvSpPr>
        <p:spPr>
          <a:xfrm>
            <a:off x="5257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/>
        </p:nvSpPr>
        <p:spPr>
          <a:xfrm>
            <a:off x="5410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Rectangle 769"/>
          <p:cNvSpPr/>
          <p:nvPr/>
        </p:nvSpPr>
        <p:spPr>
          <a:xfrm>
            <a:off x="5257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Rectangle 770"/>
          <p:cNvSpPr/>
          <p:nvPr/>
        </p:nvSpPr>
        <p:spPr>
          <a:xfrm>
            <a:off x="5410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/>
        </p:nvSpPr>
        <p:spPr>
          <a:xfrm>
            <a:off x="5562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Rectangle 772"/>
          <p:cNvSpPr/>
          <p:nvPr/>
        </p:nvSpPr>
        <p:spPr>
          <a:xfrm>
            <a:off x="5715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Rectangle 773"/>
          <p:cNvSpPr/>
          <p:nvPr/>
        </p:nvSpPr>
        <p:spPr>
          <a:xfrm>
            <a:off x="5562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/>
        </p:nvSpPr>
        <p:spPr>
          <a:xfrm>
            <a:off x="5715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Rectangle 775"/>
          <p:cNvSpPr/>
          <p:nvPr/>
        </p:nvSpPr>
        <p:spPr>
          <a:xfrm>
            <a:off x="342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Rectangle 776"/>
          <p:cNvSpPr/>
          <p:nvPr/>
        </p:nvSpPr>
        <p:spPr>
          <a:xfrm>
            <a:off x="358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/>
        </p:nvSpPr>
        <p:spPr>
          <a:xfrm>
            <a:off x="342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Rectangle 778"/>
          <p:cNvSpPr/>
          <p:nvPr/>
        </p:nvSpPr>
        <p:spPr>
          <a:xfrm>
            <a:off x="358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Rectangle 779"/>
          <p:cNvSpPr/>
          <p:nvPr/>
        </p:nvSpPr>
        <p:spPr>
          <a:xfrm>
            <a:off x="373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/>
        </p:nvSpPr>
        <p:spPr>
          <a:xfrm>
            <a:off x="388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Rectangle 781"/>
          <p:cNvSpPr/>
          <p:nvPr/>
        </p:nvSpPr>
        <p:spPr>
          <a:xfrm>
            <a:off x="373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Rectangle 782"/>
          <p:cNvSpPr/>
          <p:nvPr/>
        </p:nvSpPr>
        <p:spPr>
          <a:xfrm>
            <a:off x="388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/>
        </p:nvSpPr>
        <p:spPr>
          <a:xfrm>
            <a:off x="342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ectangle 784"/>
          <p:cNvSpPr/>
          <p:nvPr/>
        </p:nvSpPr>
        <p:spPr>
          <a:xfrm>
            <a:off x="358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ectangle 785"/>
          <p:cNvSpPr/>
          <p:nvPr/>
        </p:nvSpPr>
        <p:spPr>
          <a:xfrm>
            <a:off x="342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/>
        </p:nvSpPr>
        <p:spPr>
          <a:xfrm>
            <a:off x="358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ectangle 787"/>
          <p:cNvSpPr/>
          <p:nvPr/>
        </p:nvSpPr>
        <p:spPr>
          <a:xfrm>
            <a:off x="373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Rectangle 788"/>
          <p:cNvSpPr/>
          <p:nvPr/>
        </p:nvSpPr>
        <p:spPr>
          <a:xfrm>
            <a:off x="388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/>
        </p:nvSpPr>
        <p:spPr>
          <a:xfrm>
            <a:off x="373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388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Rectangle 791"/>
          <p:cNvSpPr/>
          <p:nvPr/>
        </p:nvSpPr>
        <p:spPr>
          <a:xfrm>
            <a:off x="403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/>
        </p:nvSpPr>
        <p:spPr>
          <a:xfrm>
            <a:off x="419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Rectangle 793"/>
          <p:cNvSpPr/>
          <p:nvPr/>
        </p:nvSpPr>
        <p:spPr>
          <a:xfrm>
            <a:off x="403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/>
          <p:cNvSpPr/>
          <p:nvPr/>
        </p:nvSpPr>
        <p:spPr>
          <a:xfrm>
            <a:off x="419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/>
        </p:nvSpPr>
        <p:spPr>
          <a:xfrm>
            <a:off x="434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Rectangle 796"/>
          <p:cNvSpPr/>
          <p:nvPr/>
        </p:nvSpPr>
        <p:spPr>
          <a:xfrm>
            <a:off x="449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Rectangle 797"/>
          <p:cNvSpPr/>
          <p:nvPr/>
        </p:nvSpPr>
        <p:spPr>
          <a:xfrm>
            <a:off x="434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/>
        </p:nvSpPr>
        <p:spPr>
          <a:xfrm>
            <a:off x="449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Rectangle 799"/>
          <p:cNvSpPr/>
          <p:nvPr/>
        </p:nvSpPr>
        <p:spPr>
          <a:xfrm>
            <a:off x="403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Rectangle 800"/>
          <p:cNvSpPr/>
          <p:nvPr/>
        </p:nvSpPr>
        <p:spPr>
          <a:xfrm>
            <a:off x="419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/>
        </p:nvSpPr>
        <p:spPr>
          <a:xfrm>
            <a:off x="403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Rectangle 802"/>
          <p:cNvSpPr/>
          <p:nvPr/>
        </p:nvSpPr>
        <p:spPr>
          <a:xfrm>
            <a:off x="419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Rectangle 803"/>
          <p:cNvSpPr/>
          <p:nvPr/>
        </p:nvSpPr>
        <p:spPr>
          <a:xfrm>
            <a:off x="434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/>
        </p:nvSpPr>
        <p:spPr>
          <a:xfrm>
            <a:off x="449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Rectangle 805"/>
          <p:cNvSpPr/>
          <p:nvPr/>
        </p:nvSpPr>
        <p:spPr>
          <a:xfrm>
            <a:off x="434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Rectangle 806"/>
          <p:cNvSpPr/>
          <p:nvPr/>
        </p:nvSpPr>
        <p:spPr>
          <a:xfrm>
            <a:off x="449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/>
        </p:nvSpPr>
        <p:spPr>
          <a:xfrm>
            <a:off x="342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Rectangle 808"/>
          <p:cNvSpPr/>
          <p:nvPr/>
        </p:nvSpPr>
        <p:spPr>
          <a:xfrm>
            <a:off x="358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Rectangle 809"/>
          <p:cNvSpPr/>
          <p:nvPr/>
        </p:nvSpPr>
        <p:spPr>
          <a:xfrm>
            <a:off x="342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/>
        </p:nvSpPr>
        <p:spPr>
          <a:xfrm>
            <a:off x="358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Rectangle 811"/>
          <p:cNvSpPr/>
          <p:nvPr/>
        </p:nvSpPr>
        <p:spPr>
          <a:xfrm>
            <a:off x="373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Rectangle 812"/>
          <p:cNvSpPr/>
          <p:nvPr/>
        </p:nvSpPr>
        <p:spPr>
          <a:xfrm>
            <a:off x="388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/>
        </p:nvSpPr>
        <p:spPr>
          <a:xfrm>
            <a:off x="373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Rectangle 814"/>
          <p:cNvSpPr/>
          <p:nvPr/>
        </p:nvSpPr>
        <p:spPr>
          <a:xfrm>
            <a:off x="388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Rectangle 815"/>
          <p:cNvSpPr/>
          <p:nvPr/>
        </p:nvSpPr>
        <p:spPr>
          <a:xfrm>
            <a:off x="342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/>
        </p:nvSpPr>
        <p:spPr>
          <a:xfrm>
            <a:off x="358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Rectangle 817"/>
          <p:cNvSpPr/>
          <p:nvPr/>
        </p:nvSpPr>
        <p:spPr>
          <a:xfrm>
            <a:off x="342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Rectangle 818"/>
          <p:cNvSpPr/>
          <p:nvPr/>
        </p:nvSpPr>
        <p:spPr>
          <a:xfrm>
            <a:off x="358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/>
        </p:nvSpPr>
        <p:spPr>
          <a:xfrm>
            <a:off x="373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Rectangle 820"/>
          <p:cNvSpPr/>
          <p:nvPr/>
        </p:nvSpPr>
        <p:spPr>
          <a:xfrm>
            <a:off x="388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Rectangle 821"/>
          <p:cNvSpPr/>
          <p:nvPr/>
        </p:nvSpPr>
        <p:spPr>
          <a:xfrm>
            <a:off x="373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/>
        </p:nvSpPr>
        <p:spPr>
          <a:xfrm>
            <a:off x="388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Rectangle 823"/>
          <p:cNvSpPr/>
          <p:nvPr/>
        </p:nvSpPr>
        <p:spPr>
          <a:xfrm>
            <a:off x="403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Rectangle 824"/>
          <p:cNvSpPr/>
          <p:nvPr/>
        </p:nvSpPr>
        <p:spPr>
          <a:xfrm>
            <a:off x="419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/>
        </p:nvSpPr>
        <p:spPr>
          <a:xfrm>
            <a:off x="403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Rectangle 826"/>
          <p:cNvSpPr/>
          <p:nvPr/>
        </p:nvSpPr>
        <p:spPr>
          <a:xfrm>
            <a:off x="419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Rectangle 827"/>
          <p:cNvSpPr/>
          <p:nvPr/>
        </p:nvSpPr>
        <p:spPr>
          <a:xfrm>
            <a:off x="434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/>
        </p:nvSpPr>
        <p:spPr>
          <a:xfrm>
            <a:off x="449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Rectangle 829"/>
          <p:cNvSpPr/>
          <p:nvPr/>
        </p:nvSpPr>
        <p:spPr>
          <a:xfrm>
            <a:off x="434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Rectangle 830"/>
          <p:cNvSpPr/>
          <p:nvPr/>
        </p:nvSpPr>
        <p:spPr>
          <a:xfrm>
            <a:off x="449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/>
        </p:nvSpPr>
        <p:spPr>
          <a:xfrm>
            <a:off x="403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Rectangle 832"/>
          <p:cNvSpPr/>
          <p:nvPr/>
        </p:nvSpPr>
        <p:spPr>
          <a:xfrm>
            <a:off x="419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Rectangle 833"/>
          <p:cNvSpPr/>
          <p:nvPr/>
        </p:nvSpPr>
        <p:spPr>
          <a:xfrm>
            <a:off x="403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/>
        </p:nvSpPr>
        <p:spPr>
          <a:xfrm>
            <a:off x="419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Rectangle 835"/>
          <p:cNvSpPr/>
          <p:nvPr/>
        </p:nvSpPr>
        <p:spPr>
          <a:xfrm>
            <a:off x="434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Rectangle 836"/>
          <p:cNvSpPr/>
          <p:nvPr/>
        </p:nvSpPr>
        <p:spPr>
          <a:xfrm>
            <a:off x="449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/>
        </p:nvSpPr>
        <p:spPr>
          <a:xfrm>
            <a:off x="434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Rectangle 838"/>
          <p:cNvSpPr/>
          <p:nvPr/>
        </p:nvSpPr>
        <p:spPr>
          <a:xfrm>
            <a:off x="449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Rectangle 839"/>
          <p:cNvSpPr/>
          <p:nvPr/>
        </p:nvSpPr>
        <p:spPr>
          <a:xfrm>
            <a:off x="464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/>
        </p:nvSpPr>
        <p:spPr>
          <a:xfrm>
            <a:off x="480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Rectangle 841"/>
          <p:cNvSpPr/>
          <p:nvPr/>
        </p:nvSpPr>
        <p:spPr>
          <a:xfrm>
            <a:off x="464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Rectangle 842"/>
          <p:cNvSpPr/>
          <p:nvPr/>
        </p:nvSpPr>
        <p:spPr>
          <a:xfrm>
            <a:off x="480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/>
        </p:nvSpPr>
        <p:spPr>
          <a:xfrm>
            <a:off x="495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Rectangle 844"/>
          <p:cNvSpPr/>
          <p:nvPr/>
        </p:nvSpPr>
        <p:spPr>
          <a:xfrm>
            <a:off x="5105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Rectangle 845"/>
          <p:cNvSpPr/>
          <p:nvPr/>
        </p:nvSpPr>
        <p:spPr>
          <a:xfrm>
            <a:off x="495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/>
        </p:nvSpPr>
        <p:spPr>
          <a:xfrm>
            <a:off x="5105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Rectangle 847"/>
          <p:cNvSpPr/>
          <p:nvPr/>
        </p:nvSpPr>
        <p:spPr>
          <a:xfrm>
            <a:off x="464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Rectangle 848"/>
          <p:cNvSpPr/>
          <p:nvPr/>
        </p:nvSpPr>
        <p:spPr>
          <a:xfrm>
            <a:off x="480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/>
        </p:nvSpPr>
        <p:spPr>
          <a:xfrm>
            <a:off x="464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Rectangle 850"/>
          <p:cNvSpPr/>
          <p:nvPr/>
        </p:nvSpPr>
        <p:spPr>
          <a:xfrm>
            <a:off x="480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Rectangle 851"/>
          <p:cNvSpPr/>
          <p:nvPr/>
        </p:nvSpPr>
        <p:spPr>
          <a:xfrm>
            <a:off x="495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/>
        </p:nvSpPr>
        <p:spPr>
          <a:xfrm>
            <a:off x="5105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Rectangle 853"/>
          <p:cNvSpPr/>
          <p:nvPr/>
        </p:nvSpPr>
        <p:spPr>
          <a:xfrm>
            <a:off x="495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Rectangle 854"/>
          <p:cNvSpPr/>
          <p:nvPr/>
        </p:nvSpPr>
        <p:spPr>
          <a:xfrm>
            <a:off x="5105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/>
        </p:nvSpPr>
        <p:spPr>
          <a:xfrm>
            <a:off x="5257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Rectangle 856"/>
          <p:cNvSpPr/>
          <p:nvPr/>
        </p:nvSpPr>
        <p:spPr>
          <a:xfrm>
            <a:off x="5410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Rectangle 857"/>
          <p:cNvSpPr/>
          <p:nvPr/>
        </p:nvSpPr>
        <p:spPr>
          <a:xfrm>
            <a:off x="5257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/>
        </p:nvSpPr>
        <p:spPr>
          <a:xfrm>
            <a:off x="5410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Rectangle 859"/>
          <p:cNvSpPr/>
          <p:nvPr/>
        </p:nvSpPr>
        <p:spPr>
          <a:xfrm>
            <a:off x="5562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Rectangle 860"/>
          <p:cNvSpPr/>
          <p:nvPr/>
        </p:nvSpPr>
        <p:spPr>
          <a:xfrm>
            <a:off x="5715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/>
        </p:nvSpPr>
        <p:spPr>
          <a:xfrm>
            <a:off x="5562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Rectangle 862"/>
          <p:cNvSpPr/>
          <p:nvPr/>
        </p:nvSpPr>
        <p:spPr>
          <a:xfrm>
            <a:off x="5715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Rectangle 863"/>
          <p:cNvSpPr/>
          <p:nvPr/>
        </p:nvSpPr>
        <p:spPr>
          <a:xfrm>
            <a:off x="5257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/>
        </p:nvSpPr>
        <p:spPr>
          <a:xfrm>
            <a:off x="5410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Rectangle 865"/>
          <p:cNvSpPr/>
          <p:nvPr/>
        </p:nvSpPr>
        <p:spPr>
          <a:xfrm>
            <a:off x="5257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Rectangle 866"/>
          <p:cNvSpPr/>
          <p:nvPr/>
        </p:nvSpPr>
        <p:spPr>
          <a:xfrm>
            <a:off x="5410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/>
        </p:nvSpPr>
        <p:spPr>
          <a:xfrm>
            <a:off x="5562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Rectangle 868"/>
          <p:cNvSpPr/>
          <p:nvPr/>
        </p:nvSpPr>
        <p:spPr>
          <a:xfrm>
            <a:off x="5715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Rectangle 869"/>
          <p:cNvSpPr/>
          <p:nvPr/>
        </p:nvSpPr>
        <p:spPr>
          <a:xfrm>
            <a:off x="5562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/>
        </p:nvSpPr>
        <p:spPr>
          <a:xfrm>
            <a:off x="5715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Rectangle 871"/>
          <p:cNvSpPr/>
          <p:nvPr/>
        </p:nvSpPr>
        <p:spPr>
          <a:xfrm>
            <a:off x="464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Rectangle 872"/>
          <p:cNvSpPr/>
          <p:nvPr/>
        </p:nvSpPr>
        <p:spPr>
          <a:xfrm>
            <a:off x="480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/>
        </p:nvSpPr>
        <p:spPr>
          <a:xfrm>
            <a:off x="464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Rectangle 874"/>
          <p:cNvSpPr/>
          <p:nvPr/>
        </p:nvSpPr>
        <p:spPr>
          <a:xfrm>
            <a:off x="480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Rectangle 875"/>
          <p:cNvSpPr/>
          <p:nvPr/>
        </p:nvSpPr>
        <p:spPr>
          <a:xfrm>
            <a:off x="495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/>
        </p:nvSpPr>
        <p:spPr>
          <a:xfrm>
            <a:off x="5105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Rectangle 877"/>
          <p:cNvSpPr/>
          <p:nvPr/>
        </p:nvSpPr>
        <p:spPr>
          <a:xfrm>
            <a:off x="495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Rectangle 878"/>
          <p:cNvSpPr/>
          <p:nvPr/>
        </p:nvSpPr>
        <p:spPr>
          <a:xfrm>
            <a:off x="5105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/>
        </p:nvSpPr>
        <p:spPr>
          <a:xfrm>
            <a:off x="464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Rectangle 880"/>
          <p:cNvSpPr/>
          <p:nvPr/>
        </p:nvSpPr>
        <p:spPr>
          <a:xfrm>
            <a:off x="480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Rectangle 881"/>
          <p:cNvSpPr/>
          <p:nvPr/>
        </p:nvSpPr>
        <p:spPr>
          <a:xfrm>
            <a:off x="464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/>
        </p:nvSpPr>
        <p:spPr>
          <a:xfrm>
            <a:off x="480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Rectangle 883"/>
          <p:cNvSpPr/>
          <p:nvPr/>
        </p:nvSpPr>
        <p:spPr>
          <a:xfrm>
            <a:off x="495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Rectangle 884"/>
          <p:cNvSpPr/>
          <p:nvPr/>
        </p:nvSpPr>
        <p:spPr>
          <a:xfrm>
            <a:off x="5105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/>
        </p:nvSpPr>
        <p:spPr>
          <a:xfrm>
            <a:off x="495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Rectangle 886"/>
          <p:cNvSpPr/>
          <p:nvPr/>
        </p:nvSpPr>
        <p:spPr>
          <a:xfrm>
            <a:off x="5105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Rectangle 887"/>
          <p:cNvSpPr/>
          <p:nvPr/>
        </p:nvSpPr>
        <p:spPr>
          <a:xfrm>
            <a:off x="5257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5410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5257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Rectangle 890"/>
          <p:cNvSpPr/>
          <p:nvPr/>
        </p:nvSpPr>
        <p:spPr>
          <a:xfrm>
            <a:off x="5410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/>
        </p:nvSpPr>
        <p:spPr>
          <a:xfrm>
            <a:off x="5562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Rectangle 892"/>
          <p:cNvSpPr/>
          <p:nvPr/>
        </p:nvSpPr>
        <p:spPr>
          <a:xfrm>
            <a:off x="5715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Rectangle 893"/>
          <p:cNvSpPr/>
          <p:nvPr/>
        </p:nvSpPr>
        <p:spPr>
          <a:xfrm>
            <a:off x="5562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/>
        </p:nvSpPr>
        <p:spPr>
          <a:xfrm>
            <a:off x="5715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Rectangle 895"/>
          <p:cNvSpPr/>
          <p:nvPr/>
        </p:nvSpPr>
        <p:spPr>
          <a:xfrm>
            <a:off x="5257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Rectangle 896"/>
          <p:cNvSpPr/>
          <p:nvPr/>
        </p:nvSpPr>
        <p:spPr>
          <a:xfrm>
            <a:off x="5410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/>
        </p:nvSpPr>
        <p:spPr>
          <a:xfrm>
            <a:off x="5257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Rectangle 898"/>
          <p:cNvSpPr/>
          <p:nvPr/>
        </p:nvSpPr>
        <p:spPr>
          <a:xfrm>
            <a:off x="5410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5562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/>
        </p:nvSpPr>
        <p:spPr>
          <a:xfrm>
            <a:off x="5715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Rectangle 901"/>
          <p:cNvSpPr/>
          <p:nvPr/>
        </p:nvSpPr>
        <p:spPr>
          <a:xfrm>
            <a:off x="5562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Rectangle 902"/>
          <p:cNvSpPr/>
          <p:nvPr/>
        </p:nvSpPr>
        <p:spPr>
          <a:xfrm>
            <a:off x="5715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Rectangle 904"/>
          <p:cNvSpPr/>
          <p:nvPr/>
        </p:nvSpPr>
        <p:spPr>
          <a:xfrm>
            <a:off x="64770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Rectangle 905"/>
          <p:cNvSpPr/>
          <p:nvPr/>
        </p:nvSpPr>
        <p:spPr>
          <a:xfrm>
            <a:off x="66294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/>
        </p:nvSpPr>
        <p:spPr>
          <a:xfrm>
            <a:off x="64770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Rectangle 907"/>
          <p:cNvSpPr/>
          <p:nvPr/>
        </p:nvSpPr>
        <p:spPr>
          <a:xfrm>
            <a:off x="66294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Rectangle 908"/>
          <p:cNvSpPr/>
          <p:nvPr/>
        </p:nvSpPr>
        <p:spPr>
          <a:xfrm>
            <a:off x="6781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/>
        </p:nvSpPr>
        <p:spPr>
          <a:xfrm>
            <a:off x="6934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Rectangle 910"/>
          <p:cNvSpPr/>
          <p:nvPr/>
        </p:nvSpPr>
        <p:spPr>
          <a:xfrm>
            <a:off x="6781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Rectangle 911"/>
          <p:cNvSpPr/>
          <p:nvPr/>
        </p:nvSpPr>
        <p:spPr>
          <a:xfrm>
            <a:off x="6934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/>
        </p:nvSpPr>
        <p:spPr>
          <a:xfrm>
            <a:off x="64770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" name="Rectangle 913"/>
          <p:cNvSpPr/>
          <p:nvPr/>
        </p:nvSpPr>
        <p:spPr>
          <a:xfrm>
            <a:off x="66294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Rectangle 914"/>
          <p:cNvSpPr/>
          <p:nvPr/>
        </p:nvSpPr>
        <p:spPr>
          <a:xfrm>
            <a:off x="64770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/>
        </p:nvSpPr>
        <p:spPr>
          <a:xfrm>
            <a:off x="66294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" name="Rectangle 916"/>
          <p:cNvSpPr/>
          <p:nvPr/>
        </p:nvSpPr>
        <p:spPr>
          <a:xfrm>
            <a:off x="6781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Rectangle 917"/>
          <p:cNvSpPr/>
          <p:nvPr/>
        </p:nvSpPr>
        <p:spPr>
          <a:xfrm>
            <a:off x="6934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/>
        </p:nvSpPr>
        <p:spPr>
          <a:xfrm>
            <a:off x="6781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Rectangle 919"/>
          <p:cNvSpPr/>
          <p:nvPr/>
        </p:nvSpPr>
        <p:spPr>
          <a:xfrm>
            <a:off x="6934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Rectangle 920"/>
          <p:cNvSpPr/>
          <p:nvPr/>
        </p:nvSpPr>
        <p:spPr>
          <a:xfrm>
            <a:off x="7086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/>
        </p:nvSpPr>
        <p:spPr>
          <a:xfrm>
            <a:off x="723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Rectangle 922"/>
          <p:cNvSpPr/>
          <p:nvPr/>
        </p:nvSpPr>
        <p:spPr>
          <a:xfrm>
            <a:off x="7086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Rectangle 923"/>
          <p:cNvSpPr/>
          <p:nvPr/>
        </p:nvSpPr>
        <p:spPr>
          <a:xfrm>
            <a:off x="723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/>
        </p:nvSpPr>
        <p:spPr>
          <a:xfrm>
            <a:off x="739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Rectangle 925"/>
          <p:cNvSpPr/>
          <p:nvPr/>
        </p:nvSpPr>
        <p:spPr>
          <a:xfrm>
            <a:off x="754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Rectangle 926"/>
          <p:cNvSpPr/>
          <p:nvPr/>
        </p:nvSpPr>
        <p:spPr>
          <a:xfrm>
            <a:off x="739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/>
        </p:nvSpPr>
        <p:spPr>
          <a:xfrm>
            <a:off x="754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Rectangle 928"/>
          <p:cNvSpPr/>
          <p:nvPr/>
        </p:nvSpPr>
        <p:spPr>
          <a:xfrm>
            <a:off x="7086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Rectangle 929"/>
          <p:cNvSpPr/>
          <p:nvPr/>
        </p:nvSpPr>
        <p:spPr>
          <a:xfrm>
            <a:off x="723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/>
        </p:nvSpPr>
        <p:spPr>
          <a:xfrm>
            <a:off x="7086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Rectangle 931"/>
          <p:cNvSpPr/>
          <p:nvPr/>
        </p:nvSpPr>
        <p:spPr>
          <a:xfrm>
            <a:off x="723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Rectangle 932"/>
          <p:cNvSpPr/>
          <p:nvPr/>
        </p:nvSpPr>
        <p:spPr>
          <a:xfrm>
            <a:off x="739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/>
        </p:nvSpPr>
        <p:spPr>
          <a:xfrm>
            <a:off x="754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Rectangle 934"/>
          <p:cNvSpPr/>
          <p:nvPr/>
        </p:nvSpPr>
        <p:spPr>
          <a:xfrm>
            <a:off x="739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Rectangle 935"/>
          <p:cNvSpPr/>
          <p:nvPr/>
        </p:nvSpPr>
        <p:spPr>
          <a:xfrm>
            <a:off x="754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/>
        </p:nvSpPr>
        <p:spPr>
          <a:xfrm>
            <a:off x="6477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Rectangle 937"/>
          <p:cNvSpPr/>
          <p:nvPr/>
        </p:nvSpPr>
        <p:spPr>
          <a:xfrm>
            <a:off x="6629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Rectangle 938"/>
          <p:cNvSpPr/>
          <p:nvPr/>
        </p:nvSpPr>
        <p:spPr>
          <a:xfrm>
            <a:off x="6477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/>
        </p:nvSpPr>
        <p:spPr>
          <a:xfrm>
            <a:off x="6629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Rectangle 940"/>
          <p:cNvSpPr/>
          <p:nvPr/>
        </p:nvSpPr>
        <p:spPr>
          <a:xfrm>
            <a:off x="6781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Rectangle 941"/>
          <p:cNvSpPr/>
          <p:nvPr/>
        </p:nvSpPr>
        <p:spPr>
          <a:xfrm>
            <a:off x="6934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/>
        </p:nvSpPr>
        <p:spPr>
          <a:xfrm>
            <a:off x="6781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Rectangle 943"/>
          <p:cNvSpPr/>
          <p:nvPr/>
        </p:nvSpPr>
        <p:spPr>
          <a:xfrm>
            <a:off x="6934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Rectangle 944"/>
          <p:cNvSpPr/>
          <p:nvPr/>
        </p:nvSpPr>
        <p:spPr>
          <a:xfrm>
            <a:off x="6477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/>
        </p:nvSpPr>
        <p:spPr>
          <a:xfrm>
            <a:off x="6629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Rectangle 946"/>
          <p:cNvSpPr/>
          <p:nvPr/>
        </p:nvSpPr>
        <p:spPr>
          <a:xfrm>
            <a:off x="6477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Rectangle 947"/>
          <p:cNvSpPr/>
          <p:nvPr/>
        </p:nvSpPr>
        <p:spPr>
          <a:xfrm>
            <a:off x="6629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/>
        </p:nvSpPr>
        <p:spPr>
          <a:xfrm>
            <a:off x="6781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Rectangle 949"/>
          <p:cNvSpPr/>
          <p:nvPr/>
        </p:nvSpPr>
        <p:spPr>
          <a:xfrm>
            <a:off x="6934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Rectangle 950"/>
          <p:cNvSpPr/>
          <p:nvPr/>
        </p:nvSpPr>
        <p:spPr>
          <a:xfrm>
            <a:off x="6781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/>
        </p:nvSpPr>
        <p:spPr>
          <a:xfrm>
            <a:off x="6934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Rectangle 952"/>
          <p:cNvSpPr/>
          <p:nvPr/>
        </p:nvSpPr>
        <p:spPr>
          <a:xfrm>
            <a:off x="7086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Rectangle 953"/>
          <p:cNvSpPr/>
          <p:nvPr/>
        </p:nvSpPr>
        <p:spPr>
          <a:xfrm>
            <a:off x="7239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/>
        </p:nvSpPr>
        <p:spPr>
          <a:xfrm>
            <a:off x="7086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Rectangle 955"/>
          <p:cNvSpPr/>
          <p:nvPr/>
        </p:nvSpPr>
        <p:spPr>
          <a:xfrm>
            <a:off x="7239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Rectangle 956"/>
          <p:cNvSpPr/>
          <p:nvPr/>
        </p:nvSpPr>
        <p:spPr>
          <a:xfrm>
            <a:off x="7391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/>
        </p:nvSpPr>
        <p:spPr>
          <a:xfrm>
            <a:off x="7543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Rectangle 958"/>
          <p:cNvSpPr/>
          <p:nvPr/>
        </p:nvSpPr>
        <p:spPr>
          <a:xfrm>
            <a:off x="7391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Rectangle 959"/>
          <p:cNvSpPr/>
          <p:nvPr/>
        </p:nvSpPr>
        <p:spPr>
          <a:xfrm>
            <a:off x="7543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/>
        </p:nvSpPr>
        <p:spPr>
          <a:xfrm>
            <a:off x="7086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Rectangle 961"/>
          <p:cNvSpPr/>
          <p:nvPr/>
        </p:nvSpPr>
        <p:spPr>
          <a:xfrm>
            <a:off x="7239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Rectangle 962"/>
          <p:cNvSpPr/>
          <p:nvPr/>
        </p:nvSpPr>
        <p:spPr>
          <a:xfrm>
            <a:off x="7086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/>
        </p:nvSpPr>
        <p:spPr>
          <a:xfrm>
            <a:off x="7239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Rectangle 964"/>
          <p:cNvSpPr/>
          <p:nvPr/>
        </p:nvSpPr>
        <p:spPr>
          <a:xfrm>
            <a:off x="7391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Rectangle 965"/>
          <p:cNvSpPr/>
          <p:nvPr/>
        </p:nvSpPr>
        <p:spPr>
          <a:xfrm>
            <a:off x="7543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/>
        </p:nvSpPr>
        <p:spPr>
          <a:xfrm>
            <a:off x="7391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Rectangle 967"/>
          <p:cNvSpPr/>
          <p:nvPr/>
        </p:nvSpPr>
        <p:spPr>
          <a:xfrm>
            <a:off x="7543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Rectangle 968"/>
          <p:cNvSpPr/>
          <p:nvPr/>
        </p:nvSpPr>
        <p:spPr>
          <a:xfrm>
            <a:off x="769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/>
        </p:nvSpPr>
        <p:spPr>
          <a:xfrm>
            <a:off x="784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Rectangle 970"/>
          <p:cNvSpPr/>
          <p:nvPr/>
        </p:nvSpPr>
        <p:spPr>
          <a:xfrm>
            <a:off x="769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Rectangle 971"/>
          <p:cNvSpPr/>
          <p:nvPr/>
        </p:nvSpPr>
        <p:spPr>
          <a:xfrm>
            <a:off x="784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/>
        </p:nvSpPr>
        <p:spPr>
          <a:xfrm>
            <a:off x="800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Rectangle 973"/>
          <p:cNvSpPr/>
          <p:nvPr/>
        </p:nvSpPr>
        <p:spPr>
          <a:xfrm>
            <a:off x="815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Rectangle 974"/>
          <p:cNvSpPr/>
          <p:nvPr/>
        </p:nvSpPr>
        <p:spPr>
          <a:xfrm>
            <a:off x="800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/>
        </p:nvSpPr>
        <p:spPr>
          <a:xfrm>
            <a:off x="815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Rectangle 976"/>
          <p:cNvSpPr/>
          <p:nvPr/>
        </p:nvSpPr>
        <p:spPr>
          <a:xfrm>
            <a:off x="769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784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769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Rectangle 979"/>
          <p:cNvSpPr/>
          <p:nvPr/>
        </p:nvSpPr>
        <p:spPr>
          <a:xfrm>
            <a:off x="784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800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815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Rectangle 982"/>
          <p:cNvSpPr/>
          <p:nvPr/>
        </p:nvSpPr>
        <p:spPr>
          <a:xfrm>
            <a:off x="800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Rectangle 983"/>
          <p:cNvSpPr/>
          <p:nvPr/>
        </p:nvSpPr>
        <p:spPr>
          <a:xfrm>
            <a:off x="815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/>
        </p:nvSpPr>
        <p:spPr>
          <a:xfrm>
            <a:off x="830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845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Rectangle 986"/>
          <p:cNvSpPr/>
          <p:nvPr/>
        </p:nvSpPr>
        <p:spPr>
          <a:xfrm>
            <a:off x="830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/>
        </p:nvSpPr>
        <p:spPr>
          <a:xfrm>
            <a:off x="845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Rectangle 988"/>
          <p:cNvSpPr/>
          <p:nvPr/>
        </p:nvSpPr>
        <p:spPr>
          <a:xfrm>
            <a:off x="861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Rectangle 989"/>
          <p:cNvSpPr/>
          <p:nvPr/>
        </p:nvSpPr>
        <p:spPr>
          <a:xfrm>
            <a:off x="876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861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Rectangle 991"/>
          <p:cNvSpPr/>
          <p:nvPr/>
        </p:nvSpPr>
        <p:spPr>
          <a:xfrm>
            <a:off x="876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Rectangle 992"/>
          <p:cNvSpPr/>
          <p:nvPr/>
        </p:nvSpPr>
        <p:spPr>
          <a:xfrm>
            <a:off x="830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845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Rectangle 994"/>
          <p:cNvSpPr/>
          <p:nvPr/>
        </p:nvSpPr>
        <p:spPr>
          <a:xfrm>
            <a:off x="830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Rectangle 995"/>
          <p:cNvSpPr/>
          <p:nvPr/>
        </p:nvSpPr>
        <p:spPr>
          <a:xfrm>
            <a:off x="845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861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876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861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/>
        </p:nvSpPr>
        <p:spPr>
          <a:xfrm>
            <a:off x="876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Rectangle 1000"/>
          <p:cNvSpPr/>
          <p:nvPr/>
        </p:nvSpPr>
        <p:spPr>
          <a:xfrm>
            <a:off x="7696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Rectangle 1001"/>
          <p:cNvSpPr/>
          <p:nvPr/>
        </p:nvSpPr>
        <p:spPr>
          <a:xfrm>
            <a:off x="7848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/>
        </p:nvSpPr>
        <p:spPr>
          <a:xfrm>
            <a:off x="7696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Rectangle 1003"/>
          <p:cNvSpPr/>
          <p:nvPr/>
        </p:nvSpPr>
        <p:spPr>
          <a:xfrm>
            <a:off x="7848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Rectangle 1004"/>
          <p:cNvSpPr/>
          <p:nvPr/>
        </p:nvSpPr>
        <p:spPr>
          <a:xfrm>
            <a:off x="8001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/>
        </p:nvSpPr>
        <p:spPr>
          <a:xfrm>
            <a:off x="8153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Rectangle 1006"/>
          <p:cNvSpPr/>
          <p:nvPr/>
        </p:nvSpPr>
        <p:spPr>
          <a:xfrm>
            <a:off x="8001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8153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/>
        </p:nvSpPr>
        <p:spPr>
          <a:xfrm>
            <a:off x="7696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Rectangle 1009"/>
          <p:cNvSpPr/>
          <p:nvPr/>
        </p:nvSpPr>
        <p:spPr>
          <a:xfrm>
            <a:off x="7848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7696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7848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Rectangle 1012"/>
          <p:cNvSpPr/>
          <p:nvPr/>
        </p:nvSpPr>
        <p:spPr>
          <a:xfrm>
            <a:off x="8001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8153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/>
        </p:nvSpPr>
        <p:spPr>
          <a:xfrm>
            <a:off x="8001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Rectangle 1015"/>
          <p:cNvSpPr/>
          <p:nvPr/>
        </p:nvSpPr>
        <p:spPr>
          <a:xfrm>
            <a:off x="8153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Rectangle 1016"/>
          <p:cNvSpPr/>
          <p:nvPr/>
        </p:nvSpPr>
        <p:spPr>
          <a:xfrm>
            <a:off x="8305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/>
        </p:nvSpPr>
        <p:spPr>
          <a:xfrm>
            <a:off x="8458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8305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Rectangle 1019"/>
          <p:cNvSpPr/>
          <p:nvPr/>
        </p:nvSpPr>
        <p:spPr>
          <a:xfrm>
            <a:off x="8458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/>
        </p:nvSpPr>
        <p:spPr>
          <a:xfrm>
            <a:off x="8610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Rectangle 1021"/>
          <p:cNvSpPr/>
          <p:nvPr/>
        </p:nvSpPr>
        <p:spPr>
          <a:xfrm>
            <a:off x="8763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8610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8763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024"/>
          <p:cNvSpPr/>
          <p:nvPr/>
        </p:nvSpPr>
        <p:spPr>
          <a:xfrm>
            <a:off x="8305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8458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8305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Rectangle 1027"/>
          <p:cNvSpPr/>
          <p:nvPr/>
        </p:nvSpPr>
        <p:spPr>
          <a:xfrm>
            <a:off x="8458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028"/>
          <p:cNvSpPr/>
          <p:nvPr/>
        </p:nvSpPr>
        <p:spPr>
          <a:xfrm>
            <a:off x="8610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8763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8610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1031"/>
          <p:cNvSpPr/>
          <p:nvPr/>
        </p:nvSpPr>
        <p:spPr>
          <a:xfrm>
            <a:off x="8763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64770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66294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/>
          <p:cNvSpPr/>
          <p:nvPr/>
        </p:nvSpPr>
        <p:spPr>
          <a:xfrm>
            <a:off x="64770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66294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6781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6934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/>
        </p:nvSpPr>
        <p:spPr>
          <a:xfrm>
            <a:off x="6781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6934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64770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/>
        </p:nvSpPr>
        <p:spPr>
          <a:xfrm>
            <a:off x="66294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Rectangle 1042"/>
          <p:cNvSpPr/>
          <p:nvPr/>
        </p:nvSpPr>
        <p:spPr>
          <a:xfrm>
            <a:off x="64770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043"/>
          <p:cNvSpPr/>
          <p:nvPr/>
        </p:nvSpPr>
        <p:spPr>
          <a:xfrm>
            <a:off x="66294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6781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Rectangle 1045"/>
          <p:cNvSpPr/>
          <p:nvPr/>
        </p:nvSpPr>
        <p:spPr>
          <a:xfrm>
            <a:off x="6934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Rectangle 1046"/>
          <p:cNvSpPr/>
          <p:nvPr/>
        </p:nvSpPr>
        <p:spPr>
          <a:xfrm>
            <a:off x="6781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/>
        </p:nvSpPr>
        <p:spPr>
          <a:xfrm>
            <a:off x="6934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Rectangle 1048"/>
          <p:cNvSpPr/>
          <p:nvPr/>
        </p:nvSpPr>
        <p:spPr>
          <a:xfrm>
            <a:off x="7086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723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/>
        </p:nvSpPr>
        <p:spPr>
          <a:xfrm>
            <a:off x="7086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723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739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/>
        </p:nvSpPr>
        <p:spPr>
          <a:xfrm>
            <a:off x="754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Rectangle 1054"/>
          <p:cNvSpPr/>
          <p:nvPr/>
        </p:nvSpPr>
        <p:spPr>
          <a:xfrm>
            <a:off x="739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754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/>
        </p:nvSpPr>
        <p:spPr>
          <a:xfrm>
            <a:off x="7086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Rectangle 1057"/>
          <p:cNvSpPr/>
          <p:nvPr/>
        </p:nvSpPr>
        <p:spPr>
          <a:xfrm>
            <a:off x="723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Rectangle 1058"/>
          <p:cNvSpPr/>
          <p:nvPr/>
        </p:nvSpPr>
        <p:spPr>
          <a:xfrm>
            <a:off x="7086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/>
        </p:nvSpPr>
        <p:spPr>
          <a:xfrm>
            <a:off x="723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Rectangle 1060"/>
          <p:cNvSpPr/>
          <p:nvPr/>
        </p:nvSpPr>
        <p:spPr>
          <a:xfrm>
            <a:off x="739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Rectangle 1061"/>
          <p:cNvSpPr/>
          <p:nvPr/>
        </p:nvSpPr>
        <p:spPr>
          <a:xfrm>
            <a:off x="754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/>
        </p:nvSpPr>
        <p:spPr>
          <a:xfrm>
            <a:off x="739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754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Rectangle 1064"/>
          <p:cNvSpPr/>
          <p:nvPr/>
        </p:nvSpPr>
        <p:spPr>
          <a:xfrm>
            <a:off x="64770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/>
        </p:nvSpPr>
        <p:spPr>
          <a:xfrm>
            <a:off x="66294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Rectangle 1066"/>
          <p:cNvSpPr/>
          <p:nvPr/>
        </p:nvSpPr>
        <p:spPr>
          <a:xfrm>
            <a:off x="64770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Rectangle 1067"/>
          <p:cNvSpPr/>
          <p:nvPr/>
        </p:nvSpPr>
        <p:spPr>
          <a:xfrm>
            <a:off x="66294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/>
        </p:nvSpPr>
        <p:spPr>
          <a:xfrm>
            <a:off x="6781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Rectangle 1069"/>
          <p:cNvSpPr/>
          <p:nvPr/>
        </p:nvSpPr>
        <p:spPr>
          <a:xfrm>
            <a:off x="6934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6781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/>
        </p:nvSpPr>
        <p:spPr>
          <a:xfrm>
            <a:off x="6934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Rectangle 1072"/>
          <p:cNvSpPr/>
          <p:nvPr/>
        </p:nvSpPr>
        <p:spPr>
          <a:xfrm>
            <a:off x="64770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66294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64770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66294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6781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6934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6781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6934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7086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723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7086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723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739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754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739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754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7086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723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7086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723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739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754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739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754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769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784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784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800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815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800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815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769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784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769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784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800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815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800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815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Rectangle 1112"/>
          <p:cNvSpPr/>
          <p:nvPr/>
        </p:nvSpPr>
        <p:spPr>
          <a:xfrm>
            <a:off x="830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/>
        </p:nvSpPr>
        <p:spPr>
          <a:xfrm>
            <a:off x="845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Rectangle 1114"/>
          <p:cNvSpPr/>
          <p:nvPr/>
        </p:nvSpPr>
        <p:spPr>
          <a:xfrm>
            <a:off x="830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Rectangle 1115"/>
          <p:cNvSpPr/>
          <p:nvPr/>
        </p:nvSpPr>
        <p:spPr>
          <a:xfrm>
            <a:off x="845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/>
        </p:nvSpPr>
        <p:spPr>
          <a:xfrm>
            <a:off x="861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Rectangle 1117"/>
          <p:cNvSpPr/>
          <p:nvPr/>
        </p:nvSpPr>
        <p:spPr>
          <a:xfrm>
            <a:off x="876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Rectangle 1118"/>
          <p:cNvSpPr/>
          <p:nvPr/>
        </p:nvSpPr>
        <p:spPr>
          <a:xfrm>
            <a:off x="861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/>
        </p:nvSpPr>
        <p:spPr>
          <a:xfrm>
            <a:off x="876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Rectangle 1120"/>
          <p:cNvSpPr/>
          <p:nvPr/>
        </p:nvSpPr>
        <p:spPr>
          <a:xfrm>
            <a:off x="830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Rectangle 1121"/>
          <p:cNvSpPr/>
          <p:nvPr/>
        </p:nvSpPr>
        <p:spPr>
          <a:xfrm>
            <a:off x="845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/>
        </p:nvSpPr>
        <p:spPr>
          <a:xfrm>
            <a:off x="830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Rectangle 1123"/>
          <p:cNvSpPr/>
          <p:nvPr/>
        </p:nvSpPr>
        <p:spPr>
          <a:xfrm>
            <a:off x="845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Rectangle 1124"/>
          <p:cNvSpPr/>
          <p:nvPr/>
        </p:nvSpPr>
        <p:spPr>
          <a:xfrm>
            <a:off x="861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876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Rectangle 1126"/>
          <p:cNvSpPr/>
          <p:nvPr/>
        </p:nvSpPr>
        <p:spPr>
          <a:xfrm>
            <a:off x="861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Rectangle 1127"/>
          <p:cNvSpPr/>
          <p:nvPr/>
        </p:nvSpPr>
        <p:spPr>
          <a:xfrm>
            <a:off x="876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/>
        </p:nvSpPr>
        <p:spPr>
          <a:xfrm>
            <a:off x="769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Rectangle 1129"/>
          <p:cNvSpPr/>
          <p:nvPr/>
        </p:nvSpPr>
        <p:spPr>
          <a:xfrm>
            <a:off x="784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Rectangle 1130"/>
          <p:cNvSpPr/>
          <p:nvPr/>
        </p:nvSpPr>
        <p:spPr>
          <a:xfrm>
            <a:off x="769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/>
        </p:nvSpPr>
        <p:spPr>
          <a:xfrm>
            <a:off x="784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Rectangle 1132"/>
          <p:cNvSpPr/>
          <p:nvPr/>
        </p:nvSpPr>
        <p:spPr>
          <a:xfrm>
            <a:off x="800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815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/>
        </p:nvSpPr>
        <p:spPr>
          <a:xfrm>
            <a:off x="800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Rectangle 1135"/>
          <p:cNvSpPr/>
          <p:nvPr/>
        </p:nvSpPr>
        <p:spPr>
          <a:xfrm>
            <a:off x="815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Rectangle 1136"/>
          <p:cNvSpPr/>
          <p:nvPr/>
        </p:nvSpPr>
        <p:spPr>
          <a:xfrm>
            <a:off x="769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/>
        </p:nvSpPr>
        <p:spPr>
          <a:xfrm>
            <a:off x="784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Rectangle 1138"/>
          <p:cNvSpPr/>
          <p:nvPr/>
        </p:nvSpPr>
        <p:spPr>
          <a:xfrm>
            <a:off x="769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Rectangle 1139"/>
          <p:cNvSpPr/>
          <p:nvPr/>
        </p:nvSpPr>
        <p:spPr>
          <a:xfrm>
            <a:off x="784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/>
        </p:nvSpPr>
        <p:spPr>
          <a:xfrm>
            <a:off x="800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Rectangle 1141"/>
          <p:cNvSpPr/>
          <p:nvPr/>
        </p:nvSpPr>
        <p:spPr>
          <a:xfrm>
            <a:off x="815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Rectangle 1142"/>
          <p:cNvSpPr/>
          <p:nvPr/>
        </p:nvSpPr>
        <p:spPr>
          <a:xfrm>
            <a:off x="800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/>
        </p:nvSpPr>
        <p:spPr>
          <a:xfrm>
            <a:off x="815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Rectangle 1144"/>
          <p:cNvSpPr/>
          <p:nvPr/>
        </p:nvSpPr>
        <p:spPr>
          <a:xfrm>
            <a:off x="830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Rectangle 1145"/>
          <p:cNvSpPr/>
          <p:nvPr/>
        </p:nvSpPr>
        <p:spPr>
          <a:xfrm>
            <a:off x="845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/>
        </p:nvSpPr>
        <p:spPr>
          <a:xfrm>
            <a:off x="830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Rectangle 1147"/>
          <p:cNvSpPr/>
          <p:nvPr/>
        </p:nvSpPr>
        <p:spPr>
          <a:xfrm>
            <a:off x="845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Rectangle 1148"/>
          <p:cNvSpPr/>
          <p:nvPr/>
        </p:nvSpPr>
        <p:spPr>
          <a:xfrm>
            <a:off x="861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/>
        </p:nvSpPr>
        <p:spPr>
          <a:xfrm>
            <a:off x="876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Rectangle 1150"/>
          <p:cNvSpPr/>
          <p:nvPr/>
        </p:nvSpPr>
        <p:spPr>
          <a:xfrm>
            <a:off x="861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Rectangle 1151"/>
          <p:cNvSpPr/>
          <p:nvPr/>
        </p:nvSpPr>
        <p:spPr>
          <a:xfrm>
            <a:off x="876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/>
        </p:nvSpPr>
        <p:spPr>
          <a:xfrm>
            <a:off x="830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Rectangle 1153"/>
          <p:cNvSpPr/>
          <p:nvPr/>
        </p:nvSpPr>
        <p:spPr>
          <a:xfrm>
            <a:off x="845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Rectangle 1154"/>
          <p:cNvSpPr/>
          <p:nvPr/>
        </p:nvSpPr>
        <p:spPr>
          <a:xfrm>
            <a:off x="830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/>
        </p:nvSpPr>
        <p:spPr>
          <a:xfrm>
            <a:off x="845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Rectangle 1156"/>
          <p:cNvSpPr/>
          <p:nvPr/>
        </p:nvSpPr>
        <p:spPr>
          <a:xfrm>
            <a:off x="861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Rectangle 1157"/>
          <p:cNvSpPr/>
          <p:nvPr/>
        </p:nvSpPr>
        <p:spPr>
          <a:xfrm>
            <a:off x="876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/>
        </p:nvSpPr>
        <p:spPr>
          <a:xfrm>
            <a:off x="861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Rectangle 1159"/>
          <p:cNvSpPr/>
          <p:nvPr/>
        </p:nvSpPr>
        <p:spPr>
          <a:xfrm>
            <a:off x="876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TextBox 1160"/>
          <p:cNvSpPr txBox="1"/>
          <p:nvPr/>
        </p:nvSpPr>
        <p:spPr>
          <a:xfrm>
            <a:off x="2971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62" name="TextBox 1161"/>
          <p:cNvSpPr txBox="1"/>
          <p:nvPr/>
        </p:nvSpPr>
        <p:spPr>
          <a:xfrm>
            <a:off x="6019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233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blocks another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4648200"/>
            <a:ext cx="4952999" cy="990600"/>
          </a:xfrm>
        </p:spPr>
        <p:txBody>
          <a:bodyPr/>
          <a:lstStyle/>
          <a:p>
            <a:r>
              <a:rPr lang="en-US" dirty="0"/>
              <a:t>Row 5, column 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262" name="Rectangle 261"/>
          <p:cNvSpPr/>
          <p:nvPr/>
        </p:nvSpPr>
        <p:spPr>
          <a:xfrm>
            <a:off x="304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457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304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457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609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762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609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/>
        </p:nvSpPr>
        <p:spPr>
          <a:xfrm>
            <a:off x="762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ectangle 397"/>
          <p:cNvSpPr/>
          <p:nvPr/>
        </p:nvSpPr>
        <p:spPr>
          <a:xfrm>
            <a:off x="304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457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/>
        </p:nvSpPr>
        <p:spPr>
          <a:xfrm>
            <a:off x="304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/>
          <p:cNvSpPr/>
          <p:nvPr/>
        </p:nvSpPr>
        <p:spPr>
          <a:xfrm>
            <a:off x="457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Rectangle 401"/>
          <p:cNvSpPr/>
          <p:nvPr/>
        </p:nvSpPr>
        <p:spPr>
          <a:xfrm>
            <a:off x="609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/>
        </p:nvSpPr>
        <p:spPr>
          <a:xfrm>
            <a:off x="762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Rectangle 403"/>
          <p:cNvSpPr/>
          <p:nvPr/>
        </p:nvSpPr>
        <p:spPr>
          <a:xfrm>
            <a:off x="609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404"/>
          <p:cNvSpPr/>
          <p:nvPr/>
        </p:nvSpPr>
        <p:spPr>
          <a:xfrm>
            <a:off x="762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/>
        </p:nvSpPr>
        <p:spPr>
          <a:xfrm>
            <a:off x="914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ectangle 406"/>
          <p:cNvSpPr/>
          <p:nvPr/>
        </p:nvSpPr>
        <p:spPr>
          <a:xfrm>
            <a:off x="1066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ectangle 407"/>
          <p:cNvSpPr/>
          <p:nvPr/>
        </p:nvSpPr>
        <p:spPr>
          <a:xfrm>
            <a:off x="914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/>
        </p:nvSpPr>
        <p:spPr>
          <a:xfrm>
            <a:off x="1066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ectangle 409"/>
          <p:cNvSpPr/>
          <p:nvPr/>
        </p:nvSpPr>
        <p:spPr>
          <a:xfrm>
            <a:off x="1219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ectangle 410"/>
          <p:cNvSpPr/>
          <p:nvPr/>
        </p:nvSpPr>
        <p:spPr>
          <a:xfrm>
            <a:off x="1371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/>
        </p:nvSpPr>
        <p:spPr>
          <a:xfrm>
            <a:off x="1219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Rectangle 412"/>
          <p:cNvSpPr/>
          <p:nvPr/>
        </p:nvSpPr>
        <p:spPr>
          <a:xfrm>
            <a:off x="1371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ectangle 413"/>
          <p:cNvSpPr/>
          <p:nvPr/>
        </p:nvSpPr>
        <p:spPr>
          <a:xfrm>
            <a:off x="914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/>
        </p:nvSpPr>
        <p:spPr>
          <a:xfrm>
            <a:off x="1066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Rectangle 415"/>
          <p:cNvSpPr/>
          <p:nvPr/>
        </p:nvSpPr>
        <p:spPr>
          <a:xfrm>
            <a:off x="914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Rectangle 416"/>
          <p:cNvSpPr/>
          <p:nvPr/>
        </p:nvSpPr>
        <p:spPr>
          <a:xfrm>
            <a:off x="1066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/>
        </p:nvSpPr>
        <p:spPr>
          <a:xfrm>
            <a:off x="1219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Rectangle 418"/>
          <p:cNvSpPr/>
          <p:nvPr/>
        </p:nvSpPr>
        <p:spPr>
          <a:xfrm>
            <a:off x="1371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/>
          <p:cNvSpPr/>
          <p:nvPr/>
        </p:nvSpPr>
        <p:spPr>
          <a:xfrm>
            <a:off x="1219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/>
        </p:nvSpPr>
        <p:spPr>
          <a:xfrm>
            <a:off x="1371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/>
          <p:nvPr/>
        </p:nvSpPr>
        <p:spPr>
          <a:xfrm>
            <a:off x="304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Rectangle 422"/>
          <p:cNvSpPr/>
          <p:nvPr/>
        </p:nvSpPr>
        <p:spPr>
          <a:xfrm>
            <a:off x="457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/>
        </p:nvSpPr>
        <p:spPr>
          <a:xfrm>
            <a:off x="304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/>
          <p:cNvSpPr/>
          <p:nvPr/>
        </p:nvSpPr>
        <p:spPr>
          <a:xfrm>
            <a:off x="457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/>
          <p:cNvSpPr/>
          <p:nvPr/>
        </p:nvSpPr>
        <p:spPr>
          <a:xfrm>
            <a:off x="609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>
            <a:off x="762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ectangle 427"/>
          <p:cNvSpPr/>
          <p:nvPr/>
        </p:nvSpPr>
        <p:spPr>
          <a:xfrm>
            <a:off x="609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Rectangle 428"/>
          <p:cNvSpPr/>
          <p:nvPr/>
        </p:nvSpPr>
        <p:spPr>
          <a:xfrm>
            <a:off x="762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/>
        </p:nvSpPr>
        <p:spPr>
          <a:xfrm>
            <a:off x="304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/>
          <p:cNvSpPr/>
          <p:nvPr/>
        </p:nvSpPr>
        <p:spPr>
          <a:xfrm>
            <a:off x="457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/>
          <p:cNvSpPr/>
          <p:nvPr/>
        </p:nvSpPr>
        <p:spPr>
          <a:xfrm>
            <a:off x="304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>
            <a:off x="457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>
            <a:off x="609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>
            <a:off x="762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>
            <a:off x="609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/>
          <p:cNvSpPr/>
          <p:nvPr/>
        </p:nvSpPr>
        <p:spPr>
          <a:xfrm>
            <a:off x="762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914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1066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/>
          <p:cNvSpPr/>
          <p:nvPr/>
        </p:nvSpPr>
        <p:spPr>
          <a:xfrm>
            <a:off x="914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>
            <a:off x="1066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/>
        </p:nvSpPr>
        <p:spPr>
          <a:xfrm>
            <a:off x="1219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Rectangle 442"/>
          <p:cNvSpPr/>
          <p:nvPr/>
        </p:nvSpPr>
        <p:spPr>
          <a:xfrm>
            <a:off x="1371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Rectangle 443"/>
          <p:cNvSpPr/>
          <p:nvPr/>
        </p:nvSpPr>
        <p:spPr>
          <a:xfrm>
            <a:off x="1219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/>
        </p:nvSpPr>
        <p:spPr>
          <a:xfrm>
            <a:off x="1371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Rectangle 445"/>
          <p:cNvSpPr/>
          <p:nvPr/>
        </p:nvSpPr>
        <p:spPr>
          <a:xfrm>
            <a:off x="914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/>
          <p:cNvSpPr/>
          <p:nvPr/>
        </p:nvSpPr>
        <p:spPr>
          <a:xfrm>
            <a:off x="1066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/>
        </p:nvSpPr>
        <p:spPr>
          <a:xfrm>
            <a:off x="914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Rectangle 448"/>
          <p:cNvSpPr/>
          <p:nvPr/>
        </p:nvSpPr>
        <p:spPr>
          <a:xfrm>
            <a:off x="1066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/>
          <p:cNvSpPr/>
          <p:nvPr/>
        </p:nvSpPr>
        <p:spPr>
          <a:xfrm>
            <a:off x="1219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/>
        </p:nvSpPr>
        <p:spPr>
          <a:xfrm>
            <a:off x="1371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Rectangle 451"/>
          <p:cNvSpPr/>
          <p:nvPr/>
        </p:nvSpPr>
        <p:spPr>
          <a:xfrm>
            <a:off x="1219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1371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/>
        </p:nvSpPr>
        <p:spPr>
          <a:xfrm>
            <a:off x="1524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1676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>
            <a:off x="1524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/>
        </p:nvSpPr>
        <p:spPr>
          <a:xfrm>
            <a:off x="1676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/>
          <p:cNvSpPr/>
          <p:nvPr/>
        </p:nvSpPr>
        <p:spPr>
          <a:xfrm>
            <a:off x="1828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/>
          <p:cNvSpPr/>
          <p:nvPr/>
        </p:nvSpPr>
        <p:spPr>
          <a:xfrm>
            <a:off x="1981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/>
        </p:nvSpPr>
        <p:spPr>
          <a:xfrm>
            <a:off x="1828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/>
          <p:cNvSpPr/>
          <p:nvPr/>
        </p:nvSpPr>
        <p:spPr>
          <a:xfrm>
            <a:off x="1981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/>
          <p:cNvSpPr/>
          <p:nvPr/>
        </p:nvSpPr>
        <p:spPr>
          <a:xfrm>
            <a:off x="1524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/>
        </p:nvSpPr>
        <p:spPr>
          <a:xfrm>
            <a:off x="1676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/>
          <p:cNvSpPr/>
          <p:nvPr/>
        </p:nvSpPr>
        <p:spPr>
          <a:xfrm>
            <a:off x="1524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/>
          <p:cNvSpPr/>
          <p:nvPr/>
        </p:nvSpPr>
        <p:spPr>
          <a:xfrm>
            <a:off x="1676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/>
        </p:nvSpPr>
        <p:spPr>
          <a:xfrm>
            <a:off x="1828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/>
          <p:cNvSpPr/>
          <p:nvPr/>
        </p:nvSpPr>
        <p:spPr>
          <a:xfrm>
            <a:off x="1981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/>
          <p:cNvSpPr/>
          <p:nvPr/>
        </p:nvSpPr>
        <p:spPr>
          <a:xfrm>
            <a:off x="1828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/>
        </p:nvSpPr>
        <p:spPr>
          <a:xfrm>
            <a:off x="1981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/>
          <p:cNvSpPr/>
          <p:nvPr/>
        </p:nvSpPr>
        <p:spPr>
          <a:xfrm>
            <a:off x="2133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/>
          <p:cNvSpPr/>
          <p:nvPr/>
        </p:nvSpPr>
        <p:spPr>
          <a:xfrm>
            <a:off x="2286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/>
        </p:nvSpPr>
        <p:spPr>
          <a:xfrm>
            <a:off x="2133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/>
          <p:cNvSpPr/>
          <p:nvPr/>
        </p:nvSpPr>
        <p:spPr>
          <a:xfrm>
            <a:off x="2286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/>
          <p:cNvSpPr/>
          <p:nvPr/>
        </p:nvSpPr>
        <p:spPr>
          <a:xfrm>
            <a:off x="2438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/>
        </p:nvSpPr>
        <p:spPr>
          <a:xfrm>
            <a:off x="2590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/>
          <p:cNvSpPr/>
          <p:nvPr/>
        </p:nvSpPr>
        <p:spPr>
          <a:xfrm>
            <a:off x="2438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/>
          <p:cNvSpPr/>
          <p:nvPr/>
        </p:nvSpPr>
        <p:spPr>
          <a:xfrm>
            <a:off x="2590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/>
        </p:nvSpPr>
        <p:spPr>
          <a:xfrm>
            <a:off x="2133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/>
          <p:cNvSpPr/>
          <p:nvPr/>
        </p:nvSpPr>
        <p:spPr>
          <a:xfrm>
            <a:off x="2286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Rectangle 479"/>
          <p:cNvSpPr/>
          <p:nvPr/>
        </p:nvSpPr>
        <p:spPr>
          <a:xfrm>
            <a:off x="2133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/>
        </p:nvSpPr>
        <p:spPr>
          <a:xfrm>
            <a:off x="2286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Rectangle 481"/>
          <p:cNvSpPr/>
          <p:nvPr/>
        </p:nvSpPr>
        <p:spPr>
          <a:xfrm>
            <a:off x="2438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Rectangle 482"/>
          <p:cNvSpPr/>
          <p:nvPr/>
        </p:nvSpPr>
        <p:spPr>
          <a:xfrm>
            <a:off x="2590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/>
        </p:nvSpPr>
        <p:spPr>
          <a:xfrm>
            <a:off x="2438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ectangle 484"/>
          <p:cNvSpPr/>
          <p:nvPr/>
        </p:nvSpPr>
        <p:spPr>
          <a:xfrm>
            <a:off x="2590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ectangle 485"/>
          <p:cNvSpPr/>
          <p:nvPr/>
        </p:nvSpPr>
        <p:spPr>
          <a:xfrm>
            <a:off x="1524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/>
        </p:nvSpPr>
        <p:spPr>
          <a:xfrm>
            <a:off x="1676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Rectangle 487"/>
          <p:cNvSpPr/>
          <p:nvPr/>
        </p:nvSpPr>
        <p:spPr>
          <a:xfrm>
            <a:off x="1524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Rectangle 488"/>
          <p:cNvSpPr/>
          <p:nvPr/>
        </p:nvSpPr>
        <p:spPr>
          <a:xfrm>
            <a:off x="1676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/>
        </p:nvSpPr>
        <p:spPr>
          <a:xfrm>
            <a:off x="1828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Rectangle 490"/>
          <p:cNvSpPr/>
          <p:nvPr/>
        </p:nvSpPr>
        <p:spPr>
          <a:xfrm>
            <a:off x="1981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/>
          <p:cNvSpPr/>
          <p:nvPr/>
        </p:nvSpPr>
        <p:spPr>
          <a:xfrm>
            <a:off x="1828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/>
        </p:nvSpPr>
        <p:spPr>
          <a:xfrm>
            <a:off x="1981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/>
          <p:cNvSpPr/>
          <p:nvPr/>
        </p:nvSpPr>
        <p:spPr>
          <a:xfrm>
            <a:off x="1524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>
            <a:off x="1676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1524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ectangle 496"/>
          <p:cNvSpPr/>
          <p:nvPr/>
        </p:nvSpPr>
        <p:spPr>
          <a:xfrm>
            <a:off x="1676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Rectangle 497"/>
          <p:cNvSpPr/>
          <p:nvPr/>
        </p:nvSpPr>
        <p:spPr>
          <a:xfrm>
            <a:off x="1828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/>
        </p:nvSpPr>
        <p:spPr>
          <a:xfrm>
            <a:off x="1981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/>
          <p:cNvSpPr/>
          <p:nvPr/>
        </p:nvSpPr>
        <p:spPr>
          <a:xfrm>
            <a:off x="1828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Rectangle 500"/>
          <p:cNvSpPr/>
          <p:nvPr/>
        </p:nvSpPr>
        <p:spPr>
          <a:xfrm>
            <a:off x="1981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/>
        </p:nvSpPr>
        <p:spPr>
          <a:xfrm>
            <a:off x="2133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/>
          <p:cNvSpPr/>
          <p:nvPr/>
        </p:nvSpPr>
        <p:spPr>
          <a:xfrm>
            <a:off x="2286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Rectangle 503"/>
          <p:cNvSpPr/>
          <p:nvPr/>
        </p:nvSpPr>
        <p:spPr>
          <a:xfrm>
            <a:off x="2133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Rectangle 504"/>
          <p:cNvSpPr/>
          <p:nvPr/>
        </p:nvSpPr>
        <p:spPr>
          <a:xfrm>
            <a:off x="2286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Rectangle 505"/>
          <p:cNvSpPr/>
          <p:nvPr/>
        </p:nvSpPr>
        <p:spPr>
          <a:xfrm>
            <a:off x="2438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Rectangle 506"/>
          <p:cNvSpPr/>
          <p:nvPr/>
        </p:nvSpPr>
        <p:spPr>
          <a:xfrm>
            <a:off x="2590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/>
        </p:nvSpPr>
        <p:spPr>
          <a:xfrm>
            <a:off x="2438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Rectangle 508"/>
          <p:cNvSpPr/>
          <p:nvPr/>
        </p:nvSpPr>
        <p:spPr>
          <a:xfrm>
            <a:off x="2590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Rectangle 509"/>
          <p:cNvSpPr/>
          <p:nvPr/>
        </p:nvSpPr>
        <p:spPr>
          <a:xfrm>
            <a:off x="2133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/>
        </p:nvSpPr>
        <p:spPr>
          <a:xfrm>
            <a:off x="2286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Rectangle 511"/>
          <p:cNvSpPr/>
          <p:nvPr/>
        </p:nvSpPr>
        <p:spPr>
          <a:xfrm>
            <a:off x="2133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Rectangle 512"/>
          <p:cNvSpPr/>
          <p:nvPr/>
        </p:nvSpPr>
        <p:spPr>
          <a:xfrm>
            <a:off x="2286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/>
        </p:nvSpPr>
        <p:spPr>
          <a:xfrm>
            <a:off x="2438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/>
          <p:cNvSpPr/>
          <p:nvPr/>
        </p:nvSpPr>
        <p:spPr>
          <a:xfrm>
            <a:off x="2590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Rectangle 515"/>
          <p:cNvSpPr/>
          <p:nvPr/>
        </p:nvSpPr>
        <p:spPr>
          <a:xfrm>
            <a:off x="2438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/>
        </p:nvSpPr>
        <p:spPr>
          <a:xfrm>
            <a:off x="2590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Rectangle 517"/>
          <p:cNvSpPr/>
          <p:nvPr/>
        </p:nvSpPr>
        <p:spPr>
          <a:xfrm>
            <a:off x="304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Rectangle 518"/>
          <p:cNvSpPr/>
          <p:nvPr/>
        </p:nvSpPr>
        <p:spPr>
          <a:xfrm>
            <a:off x="457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/>
        </p:nvSpPr>
        <p:spPr>
          <a:xfrm>
            <a:off x="304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Rectangle 520"/>
          <p:cNvSpPr/>
          <p:nvPr/>
        </p:nvSpPr>
        <p:spPr>
          <a:xfrm>
            <a:off x="457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Rectangle 521"/>
          <p:cNvSpPr/>
          <p:nvPr/>
        </p:nvSpPr>
        <p:spPr>
          <a:xfrm>
            <a:off x="609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/>
        </p:nvSpPr>
        <p:spPr>
          <a:xfrm>
            <a:off x="762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/>
          <p:cNvSpPr/>
          <p:nvPr/>
        </p:nvSpPr>
        <p:spPr>
          <a:xfrm>
            <a:off x="609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/>
          <p:cNvSpPr/>
          <p:nvPr/>
        </p:nvSpPr>
        <p:spPr>
          <a:xfrm>
            <a:off x="762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304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457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304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/>
        </p:nvSpPr>
        <p:spPr>
          <a:xfrm>
            <a:off x="457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/>
          <p:cNvSpPr/>
          <p:nvPr/>
        </p:nvSpPr>
        <p:spPr>
          <a:xfrm>
            <a:off x="609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/>
          <p:cNvSpPr/>
          <p:nvPr/>
        </p:nvSpPr>
        <p:spPr>
          <a:xfrm>
            <a:off x="762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/>
        </p:nvSpPr>
        <p:spPr>
          <a:xfrm>
            <a:off x="609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Rectangle 532"/>
          <p:cNvSpPr/>
          <p:nvPr/>
        </p:nvSpPr>
        <p:spPr>
          <a:xfrm>
            <a:off x="762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/>
          <p:cNvSpPr/>
          <p:nvPr/>
        </p:nvSpPr>
        <p:spPr>
          <a:xfrm>
            <a:off x="914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/>
        </p:nvSpPr>
        <p:spPr>
          <a:xfrm>
            <a:off x="1066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535"/>
          <p:cNvSpPr/>
          <p:nvPr/>
        </p:nvSpPr>
        <p:spPr>
          <a:xfrm>
            <a:off x="914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Rectangle 536"/>
          <p:cNvSpPr/>
          <p:nvPr/>
        </p:nvSpPr>
        <p:spPr>
          <a:xfrm>
            <a:off x="1066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/>
        </p:nvSpPr>
        <p:spPr>
          <a:xfrm>
            <a:off x="1219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/>
          <p:cNvSpPr/>
          <p:nvPr/>
        </p:nvSpPr>
        <p:spPr>
          <a:xfrm>
            <a:off x="1371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/>
          <p:cNvSpPr/>
          <p:nvPr/>
        </p:nvSpPr>
        <p:spPr>
          <a:xfrm>
            <a:off x="1219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/>
        </p:nvSpPr>
        <p:spPr>
          <a:xfrm>
            <a:off x="1371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/>
          <p:cNvSpPr/>
          <p:nvPr/>
        </p:nvSpPr>
        <p:spPr>
          <a:xfrm>
            <a:off x="914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/>
          <p:cNvSpPr/>
          <p:nvPr/>
        </p:nvSpPr>
        <p:spPr>
          <a:xfrm>
            <a:off x="1066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/>
        </p:nvSpPr>
        <p:spPr>
          <a:xfrm>
            <a:off x="914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/>
          <p:cNvSpPr/>
          <p:nvPr/>
        </p:nvSpPr>
        <p:spPr>
          <a:xfrm>
            <a:off x="1066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/>
          <p:cNvSpPr/>
          <p:nvPr/>
        </p:nvSpPr>
        <p:spPr>
          <a:xfrm>
            <a:off x="1219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/>
        </p:nvSpPr>
        <p:spPr>
          <a:xfrm>
            <a:off x="1371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/>
          <p:cNvSpPr/>
          <p:nvPr/>
        </p:nvSpPr>
        <p:spPr>
          <a:xfrm>
            <a:off x="1219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/>
          <p:cNvSpPr/>
          <p:nvPr/>
        </p:nvSpPr>
        <p:spPr>
          <a:xfrm>
            <a:off x="1371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/>
        </p:nvSpPr>
        <p:spPr>
          <a:xfrm>
            <a:off x="304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/>
          <p:cNvSpPr/>
          <p:nvPr/>
        </p:nvSpPr>
        <p:spPr>
          <a:xfrm>
            <a:off x="457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/>
          <p:cNvSpPr/>
          <p:nvPr/>
        </p:nvSpPr>
        <p:spPr>
          <a:xfrm>
            <a:off x="304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/>
        </p:nvSpPr>
        <p:spPr>
          <a:xfrm>
            <a:off x="457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/>
          <p:cNvSpPr/>
          <p:nvPr/>
        </p:nvSpPr>
        <p:spPr>
          <a:xfrm>
            <a:off x="609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/>
          <p:cNvSpPr/>
          <p:nvPr/>
        </p:nvSpPr>
        <p:spPr>
          <a:xfrm>
            <a:off x="762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/>
        </p:nvSpPr>
        <p:spPr>
          <a:xfrm>
            <a:off x="609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/>
          <p:cNvSpPr/>
          <p:nvPr/>
        </p:nvSpPr>
        <p:spPr>
          <a:xfrm>
            <a:off x="762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/>
          <p:cNvSpPr/>
          <p:nvPr/>
        </p:nvSpPr>
        <p:spPr>
          <a:xfrm>
            <a:off x="304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/>
        </p:nvSpPr>
        <p:spPr>
          <a:xfrm>
            <a:off x="457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/>
          <p:cNvSpPr/>
          <p:nvPr/>
        </p:nvSpPr>
        <p:spPr>
          <a:xfrm>
            <a:off x="304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Rectangle 560"/>
          <p:cNvSpPr/>
          <p:nvPr/>
        </p:nvSpPr>
        <p:spPr>
          <a:xfrm>
            <a:off x="457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/>
        </p:nvSpPr>
        <p:spPr>
          <a:xfrm>
            <a:off x="609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/>
          <p:cNvSpPr/>
          <p:nvPr/>
        </p:nvSpPr>
        <p:spPr>
          <a:xfrm>
            <a:off x="762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/>
          <p:cNvSpPr/>
          <p:nvPr/>
        </p:nvSpPr>
        <p:spPr>
          <a:xfrm>
            <a:off x="609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/>
        </p:nvSpPr>
        <p:spPr>
          <a:xfrm>
            <a:off x="762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/>
          <p:cNvSpPr/>
          <p:nvPr/>
        </p:nvSpPr>
        <p:spPr>
          <a:xfrm>
            <a:off x="914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/>
          <p:cNvSpPr/>
          <p:nvPr/>
        </p:nvSpPr>
        <p:spPr>
          <a:xfrm>
            <a:off x="1066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/>
        </p:nvSpPr>
        <p:spPr>
          <a:xfrm>
            <a:off x="914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/>
          <p:cNvSpPr/>
          <p:nvPr/>
        </p:nvSpPr>
        <p:spPr>
          <a:xfrm>
            <a:off x="1066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/>
          <p:cNvSpPr/>
          <p:nvPr/>
        </p:nvSpPr>
        <p:spPr>
          <a:xfrm>
            <a:off x="1219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/>
        </p:nvSpPr>
        <p:spPr>
          <a:xfrm>
            <a:off x="1371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/>
          <p:cNvSpPr/>
          <p:nvPr/>
        </p:nvSpPr>
        <p:spPr>
          <a:xfrm>
            <a:off x="1219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/>
          <p:cNvSpPr/>
          <p:nvPr/>
        </p:nvSpPr>
        <p:spPr>
          <a:xfrm>
            <a:off x="1371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/>
        </p:nvSpPr>
        <p:spPr>
          <a:xfrm>
            <a:off x="914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/>
          <p:cNvSpPr/>
          <p:nvPr/>
        </p:nvSpPr>
        <p:spPr>
          <a:xfrm>
            <a:off x="1066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/>
          <p:cNvSpPr/>
          <p:nvPr/>
        </p:nvSpPr>
        <p:spPr>
          <a:xfrm>
            <a:off x="914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/>
        </p:nvSpPr>
        <p:spPr>
          <a:xfrm>
            <a:off x="1066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/>
          <p:cNvSpPr/>
          <p:nvPr/>
        </p:nvSpPr>
        <p:spPr>
          <a:xfrm>
            <a:off x="1219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/>
          <p:nvPr/>
        </p:nvSpPr>
        <p:spPr>
          <a:xfrm>
            <a:off x="1371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/>
        </p:nvSpPr>
        <p:spPr>
          <a:xfrm>
            <a:off x="1219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/>
          <p:cNvSpPr/>
          <p:nvPr/>
        </p:nvSpPr>
        <p:spPr>
          <a:xfrm>
            <a:off x="1371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/>
          <p:cNvSpPr/>
          <p:nvPr/>
        </p:nvSpPr>
        <p:spPr>
          <a:xfrm>
            <a:off x="1524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/>
        </p:nvSpPr>
        <p:spPr>
          <a:xfrm>
            <a:off x="1676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Rectangle 583"/>
          <p:cNvSpPr/>
          <p:nvPr/>
        </p:nvSpPr>
        <p:spPr>
          <a:xfrm>
            <a:off x="1524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Rectangle 584"/>
          <p:cNvSpPr/>
          <p:nvPr/>
        </p:nvSpPr>
        <p:spPr>
          <a:xfrm>
            <a:off x="1676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/>
        </p:nvSpPr>
        <p:spPr>
          <a:xfrm>
            <a:off x="1828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Rectangle 586"/>
          <p:cNvSpPr/>
          <p:nvPr/>
        </p:nvSpPr>
        <p:spPr>
          <a:xfrm>
            <a:off x="1981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Rectangle 587"/>
          <p:cNvSpPr/>
          <p:nvPr/>
        </p:nvSpPr>
        <p:spPr>
          <a:xfrm>
            <a:off x="1828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/>
        </p:nvSpPr>
        <p:spPr>
          <a:xfrm>
            <a:off x="1981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Rectangle 589"/>
          <p:cNvSpPr/>
          <p:nvPr/>
        </p:nvSpPr>
        <p:spPr>
          <a:xfrm>
            <a:off x="1524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Rectangle 590"/>
          <p:cNvSpPr/>
          <p:nvPr/>
        </p:nvSpPr>
        <p:spPr>
          <a:xfrm>
            <a:off x="1676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/>
        </p:nvSpPr>
        <p:spPr>
          <a:xfrm>
            <a:off x="1524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Rectangle 592"/>
          <p:cNvSpPr/>
          <p:nvPr/>
        </p:nvSpPr>
        <p:spPr>
          <a:xfrm>
            <a:off x="1676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Rectangle 593"/>
          <p:cNvSpPr/>
          <p:nvPr/>
        </p:nvSpPr>
        <p:spPr>
          <a:xfrm>
            <a:off x="1828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/>
        </p:nvSpPr>
        <p:spPr>
          <a:xfrm>
            <a:off x="1981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Rectangle 595"/>
          <p:cNvSpPr/>
          <p:nvPr/>
        </p:nvSpPr>
        <p:spPr>
          <a:xfrm>
            <a:off x="1828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Rectangle 596"/>
          <p:cNvSpPr/>
          <p:nvPr/>
        </p:nvSpPr>
        <p:spPr>
          <a:xfrm>
            <a:off x="1981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/>
        </p:nvSpPr>
        <p:spPr>
          <a:xfrm>
            <a:off x="2133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Rectangle 598"/>
          <p:cNvSpPr/>
          <p:nvPr/>
        </p:nvSpPr>
        <p:spPr>
          <a:xfrm>
            <a:off x="2286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Rectangle 599"/>
          <p:cNvSpPr/>
          <p:nvPr/>
        </p:nvSpPr>
        <p:spPr>
          <a:xfrm>
            <a:off x="2133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/>
        </p:nvSpPr>
        <p:spPr>
          <a:xfrm>
            <a:off x="2286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Rectangle 601"/>
          <p:cNvSpPr/>
          <p:nvPr/>
        </p:nvSpPr>
        <p:spPr>
          <a:xfrm>
            <a:off x="2438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Rectangle 602"/>
          <p:cNvSpPr/>
          <p:nvPr/>
        </p:nvSpPr>
        <p:spPr>
          <a:xfrm>
            <a:off x="2590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/>
        </p:nvSpPr>
        <p:spPr>
          <a:xfrm>
            <a:off x="2438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2590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Rectangle 605"/>
          <p:cNvSpPr/>
          <p:nvPr/>
        </p:nvSpPr>
        <p:spPr>
          <a:xfrm>
            <a:off x="2133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/>
        </p:nvSpPr>
        <p:spPr>
          <a:xfrm>
            <a:off x="2286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Rectangle 607"/>
          <p:cNvSpPr/>
          <p:nvPr/>
        </p:nvSpPr>
        <p:spPr>
          <a:xfrm>
            <a:off x="2133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Rectangle 608"/>
          <p:cNvSpPr/>
          <p:nvPr/>
        </p:nvSpPr>
        <p:spPr>
          <a:xfrm>
            <a:off x="2286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/>
        </p:nvSpPr>
        <p:spPr>
          <a:xfrm>
            <a:off x="2438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Rectangle 610"/>
          <p:cNvSpPr/>
          <p:nvPr/>
        </p:nvSpPr>
        <p:spPr>
          <a:xfrm>
            <a:off x="2590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Rectangle 611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/>
        </p:nvSpPr>
        <p:spPr>
          <a:xfrm>
            <a:off x="2590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 613"/>
          <p:cNvSpPr/>
          <p:nvPr/>
        </p:nvSpPr>
        <p:spPr>
          <a:xfrm>
            <a:off x="1524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Rectangle 614"/>
          <p:cNvSpPr/>
          <p:nvPr/>
        </p:nvSpPr>
        <p:spPr>
          <a:xfrm>
            <a:off x="1676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>
            <a:off x="1524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Rectangle 616"/>
          <p:cNvSpPr/>
          <p:nvPr/>
        </p:nvSpPr>
        <p:spPr>
          <a:xfrm>
            <a:off x="1676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>
            <a:off x="1828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/>
        </p:nvSpPr>
        <p:spPr>
          <a:xfrm>
            <a:off x="1981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Rectangle 619"/>
          <p:cNvSpPr/>
          <p:nvPr/>
        </p:nvSpPr>
        <p:spPr>
          <a:xfrm>
            <a:off x="1828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Rectangle 620"/>
          <p:cNvSpPr/>
          <p:nvPr/>
        </p:nvSpPr>
        <p:spPr>
          <a:xfrm>
            <a:off x="1981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/>
        </p:nvSpPr>
        <p:spPr>
          <a:xfrm>
            <a:off x="1524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>
            <a:off x="1676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>
            <a:off x="1524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>
            <a:off x="1676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Rectangle 625"/>
          <p:cNvSpPr/>
          <p:nvPr/>
        </p:nvSpPr>
        <p:spPr>
          <a:xfrm>
            <a:off x="1828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/>
          <p:cNvSpPr/>
          <p:nvPr/>
        </p:nvSpPr>
        <p:spPr>
          <a:xfrm>
            <a:off x="1981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>
            <a:off x="1828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Rectangle 628"/>
          <p:cNvSpPr/>
          <p:nvPr/>
        </p:nvSpPr>
        <p:spPr>
          <a:xfrm>
            <a:off x="1981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Rectangle 629"/>
          <p:cNvSpPr/>
          <p:nvPr/>
        </p:nvSpPr>
        <p:spPr>
          <a:xfrm>
            <a:off x="2133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/>
        </p:nvSpPr>
        <p:spPr>
          <a:xfrm>
            <a:off x="2286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Rectangle 631"/>
          <p:cNvSpPr/>
          <p:nvPr/>
        </p:nvSpPr>
        <p:spPr>
          <a:xfrm>
            <a:off x="2133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>
            <a:off x="2286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/>
        </p:nvSpPr>
        <p:spPr>
          <a:xfrm>
            <a:off x="2438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2590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Rectangle 635"/>
          <p:cNvSpPr/>
          <p:nvPr/>
        </p:nvSpPr>
        <p:spPr>
          <a:xfrm>
            <a:off x="2438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/>
        </p:nvSpPr>
        <p:spPr>
          <a:xfrm>
            <a:off x="2590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Rectangle 637"/>
          <p:cNvSpPr/>
          <p:nvPr/>
        </p:nvSpPr>
        <p:spPr>
          <a:xfrm>
            <a:off x="2133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Rectangle 638"/>
          <p:cNvSpPr/>
          <p:nvPr/>
        </p:nvSpPr>
        <p:spPr>
          <a:xfrm>
            <a:off x="2286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/>
        </p:nvSpPr>
        <p:spPr>
          <a:xfrm>
            <a:off x="2133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Rectangle 640"/>
          <p:cNvSpPr/>
          <p:nvPr/>
        </p:nvSpPr>
        <p:spPr>
          <a:xfrm>
            <a:off x="2286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Rectangle 641"/>
          <p:cNvSpPr/>
          <p:nvPr/>
        </p:nvSpPr>
        <p:spPr>
          <a:xfrm>
            <a:off x="2438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/>
        </p:nvSpPr>
        <p:spPr>
          <a:xfrm>
            <a:off x="2590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Rectangle 643"/>
          <p:cNvSpPr/>
          <p:nvPr/>
        </p:nvSpPr>
        <p:spPr>
          <a:xfrm>
            <a:off x="2438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Rectangle 644"/>
          <p:cNvSpPr/>
          <p:nvPr/>
        </p:nvSpPr>
        <p:spPr>
          <a:xfrm>
            <a:off x="2590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Rectangle 647"/>
          <p:cNvSpPr/>
          <p:nvPr/>
        </p:nvSpPr>
        <p:spPr>
          <a:xfrm>
            <a:off x="342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/>
        </p:nvSpPr>
        <p:spPr>
          <a:xfrm>
            <a:off x="358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Rectangle 649"/>
          <p:cNvSpPr/>
          <p:nvPr/>
        </p:nvSpPr>
        <p:spPr>
          <a:xfrm>
            <a:off x="342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Rectangle 650"/>
          <p:cNvSpPr/>
          <p:nvPr/>
        </p:nvSpPr>
        <p:spPr>
          <a:xfrm>
            <a:off x="358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/>
        </p:nvSpPr>
        <p:spPr>
          <a:xfrm>
            <a:off x="373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Rectangle 652"/>
          <p:cNvSpPr/>
          <p:nvPr/>
        </p:nvSpPr>
        <p:spPr>
          <a:xfrm>
            <a:off x="388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Rectangle 653"/>
          <p:cNvSpPr/>
          <p:nvPr/>
        </p:nvSpPr>
        <p:spPr>
          <a:xfrm>
            <a:off x="373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/>
        </p:nvSpPr>
        <p:spPr>
          <a:xfrm>
            <a:off x="388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Rectangle 655"/>
          <p:cNvSpPr/>
          <p:nvPr/>
        </p:nvSpPr>
        <p:spPr>
          <a:xfrm>
            <a:off x="342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Rectangle 656"/>
          <p:cNvSpPr/>
          <p:nvPr/>
        </p:nvSpPr>
        <p:spPr>
          <a:xfrm>
            <a:off x="358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/>
        </p:nvSpPr>
        <p:spPr>
          <a:xfrm>
            <a:off x="342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Rectangle 658"/>
          <p:cNvSpPr/>
          <p:nvPr/>
        </p:nvSpPr>
        <p:spPr>
          <a:xfrm>
            <a:off x="358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Rectangle 659"/>
          <p:cNvSpPr/>
          <p:nvPr/>
        </p:nvSpPr>
        <p:spPr>
          <a:xfrm>
            <a:off x="373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/>
        </p:nvSpPr>
        <p:spPr>
          <a:xfrm>
            <a:off x="388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Rectangle 661"/>
          <p:cNvSpPr/>
          <p:nvPr/>
        </p:nvSpPr>
        <p:spPr>
          <a:xfrm>
            <a:off x="373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Rectangle 662"/>
          <p:cNvSpPr/>
          <p:nvPr/>
        </p:nvSpPr>
        <p:spPr>
          <a:xfrm>
            <a:off x="388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/>
        </p:nvSpPr>
        <p:spPr>
          <a:xfrm>
            <a:off x="403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Rectangle 664"/>
          <p:cNvSpPr/>
          <p:nvPr/>
        </p:nvSpPr>
        <p:spPr>
          <a:xfrm>
            <a:off x="419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Rectangle 665"/>
          <p:cNvSpPr/>
          <p:nvPr/>
        </p:nvSpPr>
        <p:spPr>
          <a:xfrm>
            <a:off x="403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/>
        </p:nvSpPr>
        <p:spPr>
          <a:xfrm>
            <a:off x="419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Rectangle 667"/>
          <p:cNvSpPr/>
          <p:nvPr/>
        </p:nvSpPr>
        <p:spPr>
          <a:xfrm>
            <a:off x="434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Rectangle 668"/>
          <p:cNvSpPr/>
          <p:nvPr/>
        </p:nvSpPr>
        <p:spPr>
          <a:xfrm>
            <a:off x="449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/>
        </p:nvSpPr>
        <p:spPr>
          <a:xfrm>
            <a:off x="434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Rectangle 670"/>
          <p:cNvSpPr/>
          <p:nvPr/>
        </p:nvSpPr>
        <p:spPr>
          <a:xfrm>
            <a:off x="449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Rectangle 671"/>
          <p:cNvSpPr/>
          <p:nvPr/>
        </p:nvSpPr>
        <p:spPr>
          <a:xfrm>
            <a:off x="403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/>
        </p:nvSpPr>
        <p:spPr>
          <a:xfrm>
            <a:off x="419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Rectangle 673"/>
          <p:cNvSpPr/>
          <p:nvPr/>
        </p:nvSpPr>
        <p:spPr>
          <a:xfrm>
            <a:off x="403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419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/>
        </p:nvSpPr>
        <p:spPr>
          <a:xfrm>
            <a:off x="434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Rectangle 676"/>
          <p:cNvSpPr/>
          <p:nvPr/>
        </p:nvSpPr>
        <p:spPr>
          <a:xfrm>
            <a:off x="449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Rectangle 677"/>
          <p:cNvSpPr/>
          <p:nvPr/>
        </p:nvSpPr>
        <p:spPr>
          <a:xfrm>
            <a:off x="434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/>
        </p:nvSpPr>
        <p:spPr>
          <a:xfrm>
            <a:off x="449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Rectangle 679"/>
          <p:cNvSpPr/>
          <p:nvPr/>
        </p:nvSpPr>
        <p:spPr>
          <a:xfrm>
            <a:off x="3429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Rectangle 680"/>
          <p:cNvSpPr/>
          <p:nvPr/>
        </p:nvSpPr>
        <p:spPr>
          <a:xfrm>
            <a:off x="3581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/>
        </p:nvSpPr>
        <p:spPr>
          <a:xfrm>
            <a:off x="3429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Rectangle 682"/>
          <p:cNvSpPr/>
          <p:nvPr/>
        </p:nvSpPr>
        <p:spPr>
          <a:xfrm>
            <a:off x="3581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Rectangle 683"/>
          <p:cNvSpPr/>
          <p:nvPr/>
        </p:nvSpPr>
        <p:spPr>
          <a:xfrm>
            <a:off x="3733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/>
        </p:nvSpPr>
        <p:spPr>
          <a:xfrm>
            <a:off x="3886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Rectangle 685"/>
          <p:cNvSpPr/>
          <p:nvPr/>
        </p:nvSpPr>
        <p:spPr>
          <a:xfrm>
            <a:off x="3733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Rectangle 686"/>
          <p:cNvSpPr/>
          <p:nvPr/>
        </p:nvSpPr>
        <p:spPr>
          <a:xfrm>
            <a:off x="3886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/>
        </p:nvSpPr>
        <p:spPr>
          <a:xfrm>
            <a:off x="3429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Rectangle 688"/>
          <p:cNvSpPr/>
          <p:nvPr/>
        </p:nvSpPr>
        <p:spPr>
          <a:xfrm>
            <a:off x="3581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Rectangle 689"/>
          <p:cNvSpPr/>
          <p:nvPr/>
        </p:nvSpPr>
        <p:spPr>
          <a:xfrm>
            <a:off x="3429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/>
        </p:nvSpPr>
        <p:spPr>
          <a:xfrm>
            <a:off x="3581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/>
          <p:cNvSpPr/>
          <p:nvPr/>
        </p:nvSpPr>
        <p:spPr>
          <a:xfrm>
            <a:off x="3733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Rectangle 692"/>
          <p:cNvSpPr/>
          <p:nvPr/>
        </p:nvSpPr>
        <p:spPr>
          <a:xfrm>
            <a:off x="3886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/>
        </p:nvSpPr>
        <p:spPr>
          <a:xfrm>
            <a:off x="3733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Rectangle 694"/>
          <p:cNvSpPr/>
          <p:nvPr/>
        </p:nvSpPr>
        <p:spPr>
          <a:xfrm>
            <a:off x="3886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Rectangle 695"/>
          <p:cNvSpPr/>
          <p:nvPr/>
        </p:nvSpPr>
        <p:spPr>
          <a:xfrm>
            <a:off x="4038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/>
        </p:nvSpPr>
        <p:spPr>
          <a:xfrm>
            <a:off x="4191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Rectangle 697"/>
          <p:cNvSpPr/>
          <p:nvPr/>
        </p:nvSpPr>
        <p:spPr>
          <a:xfrm>
            <a:off x="4038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Rectangle 698"/>
          <p:cNvSpPr/>
          <p:nvPr/>
        </p:nvSpPr>
        <p:spPr>
          <a:xfrm>
            <a:off x="4191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/>
        </p:nvSpPr>
        <p:spPr>
          <a:xfrm>
            <a:off x="4343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Rectangle 700"/>
          <p:cNvSpPr/>
          <p:nvPr/>
        </p:nvSpPr>
        <p:spPr>
          <a:xfrm>
            <a:off x="4495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Rectangle 701"/>
          <p:cNvSpPr/>
          <p:nvPr/>
        </p:nvSpPr>
        <p:spPr>
          <a:xfrm>
            <a:off x="4343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/>
        </p:nvSpPr>
        <p:spPr>
          <a:xfrm>
            <a:off x="4495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Rectangle 703"/>
          <p:cNvSpPr/>
          <p:nvPr/>
        </p:nvSpPr>
        <p:spPr>
          <a:xfrm>
            <a:off x="4038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Rectangle 704"/>
          <p:cNvSpPr/>
          <p:nvPr/>
        </p:nvSpPr>
        <p:spPr>
          <a:xfrm>
            <a:off x="4191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/>
        </p:nvSpPr>
        <p:spPr>
          <a:xfrm>
            <a:off x="4038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Rectangle 706"/>
          <p:cNvSpPr/>
          <p:nvPr/>
        </p:nvSpPr>
        <p:spPr>
          <a:xfrm>
            <a:off x="4191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Rectangle 707"/>
          <p:cNvSpPr/>
          <p:nvPr/>
        </p:nvSpPr>
        <p:spPr>
          <a:xfrm>
            <a:off x="4343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/>
        </p:nvSpPr>
        <p:spPr>
          <a:xfrm>
            <a:off x="4495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Rectangle 709"/>
          <p:cNvSpPr/>
          <p:nvPr/>
        </p:nvSpPr>
        <p:spPr>
          <a:xfrm>
            <a:off x="4343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Rectangle 710"/>
          <p:cNvSpPr/>
          <p:nvPr/>
        </p:nvSpPr>
        <p:spPr>
          <a:xfrm>
            <a:off x="4495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/>
        </p:nvSpPr>
        <p:spPr>
          <a:xfrm>
            <a:off x="464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/>
          <p:cNvSpPr/>
          <p:nvPr/>
        </p:nvSpPr>
        <p:spPr>
          <a:xfrm>
            <a:off x="480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Rectangle 713"/>
          <p:cNvSpPr/>
          <p:nvPr/>
        </p:nvSpPr>
        <p:spPr>
          <a:xfrm>
            <a:off x="464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/>
        </p:nvSpPr>
        <p:spPr>
          <a:xfrm>
            <a:off x="480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Rectangle 715"/>
          <p:cNvSpPr/>
          <p:nvPr/>
        </p:nvSpPr>
        <p:spPr>
          <a:xfrm>
            <a:off x="495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/>
          <p:cNvSpPr/>
          <p:nvPr/>
        </p:nvSpPr>
        <p:spPr>
          <a:xfrm>
            <a:off x="5105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/>
        </p:nvSpPr>
        <p:spPr>
          <a:xfrm>
            <a:off x="495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Rectangle 718"/>
          <p:cNvSpPr/>
          <p:nvPr/>
        </p:nvSpPr>
        <p:spPr>
          <a:xfrm>
            <a:off x="5105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Rectangle 719"/>
          <p:cNvSpPr/>
          <p:nvPr/>
        </p:nvSpPr>
        <p:spPr>
          <a:xfrm>
            <a:off x="464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/>
        </p:nvSpPr>
        <p:spPr>
          <a:xfrm>
            <a:off x="480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Rectangle 721"/>
          <p:cNvSpPr/>
          <p:nvPr/>
        </p:nvSpPr>
        <p:spPr>
          <a:xfrm>
            <a:off x="464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Rectangle 722"/>
          <p:cNvSpPr/>
          <p:nvPr/>
        </p:nvSpPr>
        <p:spPr>
          <a:xfrm>
            <a:off x="480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/>
        </p:nvSpPr>
        <p:spPr>
          <a:xfrm>
            <a:off x="495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Rectangle 724"/>
          <p:cNvSpPr/>
          <p:nvPr/>
        </p:nvSpPr>
        <p:spPr>
          <a:xfrm>
            <a:off x="5105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Rectangle 725"/>
          <p:cNvSpPr/>
          <p:nvPr/>
        </p:nvSpPr>
        <p:spPr>
          <a:xfrm>
            <a:off x="495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/>
        </p:nvSpPr>
        <p:spPr>
          <a:xfrm>
            <a:off x="5105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Rectangle 727"/>
          <p:cNvSpPr/>
          <p:nvPr/>
        </p:nvSpPr>
        <p:spPr>
          <a:xfrm>
            <a:off x="5257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Rectangle 728"/>
          <p:cNvSpPr/>
          <p:nvPr/>
        </p:nvSpPr>
        <p:spPr>
          <a:xfrm>
            <a:off x="5410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/>
        </p:nvSpPr>
        <p:spPr>
          <a:xfrm>
            <a:off x="5257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Rectangle 730"/>
          <p:cNvSpPr/>
          <p:nvPr/>
        </p:nvSpPr>
        <p:spPr>
          <a:xfrm>
            <a:off x="5410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Rectangle 731"/>
          <p:cNvSpPr/>
          <p:nvPr/>
        </p:nvSpPr>
        <p:spPr>
          <a:xfrm>
            <a:off x="5562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/>
        </p:nvSpPr>
        <p:spPr>
          <a:xfrm>
            <a:off x="5715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Rectangle 733"/>
          <p:cNvSpPr/>
          <p:nvPr/>
        </p:nvSpPr>
        <p:spPr>
          <a:xfrm>
            <a:off x="5562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Rectangle 734"/>
          <p:cNvSpPr/>
          <p:nvPr/>
        </p:nvSpPr>
        <p:spPr>
          <a:xfrm>
            <a:off x="5715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/>
        </p:nvSpPr>
        <p:spPr>
          <a:xfrm>
            <a:off x="5257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/>
          <p:cNvSpPr/>
          <p:nvPr/>
        </p:nvSpPr>
        <p:spPr>
          <a:xfrm>
            <a:off x="5410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/>
          <p:cNvSpPr/>
          <p:nvPr/>
        </p:nvSpPr>
        <p:spPr>
          <a:xfrm>
            <a:off x="5257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/>
        </p:nvSpPr>
        <p:spPr>
          <a:xfrm>
            <a:off x="5410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Rectangle 739"/>
          <p:cNvSpPr/>
          <p:nvPr/>
        </p:nvSpPr>
        <p:spPr>
          <a:xfrm>
            <a:off x="5562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Rectangle 740"/>
          <p:cNvSpPr/>
          <p:nvPr/>
        </p:nvSpPr>
        <p:spPr>
          <a:xfrm>
            <a:off x="5715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/>
        </p:nvSpPr>
        <p:spPr>
          <a:xfrm>
            <a:off x="5562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Rectangle 742"/>
          <p:cNvSpPr/>
          <p:nvPr/>
        </p:nvSpPr>
        <p:spPr>
          <a:xfrm>
            <a:off x="5715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Rectangle 743"/>
          <p:cNvSpPr/>
          <p:nvPr/>
        </p:nvSpPr>
        <p:spPr>
          <a:xfrm>
            <a:off x="4648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/>
        </p:nvSpPr>
        <p:spPr>
          <a:xfrm>
            <a:off x="4800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Rectangle 745"/>
          <p:cNvSpPr/>
          <p:nvPr/>
        </p:nvSpPr>
        <p:spPr>
          <a:xfrm>
            <a:off x="4648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Rectangle 746"/>
          <p:cNvSpPr/>
          <p:nvPr/>
        </p:nvSpPr>
        <p:spPr>
          <a:xfrm>
            <a:off x="4800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/>
          <p:cNvSpPr/>
          <p:nvPr/>
        </p:nvSpPr>
        <p:spPr>
          <a:xfrm>
            <a:off x="4953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Rectangle 748"/>
          <p:cNvSpPr/>
          <p:nvPr/>
        </p:nvSpPr>
        <p:spPr>
          <a:xfrm>
            <a:off x="5105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Rectangle 749"/>
          <p:cNvSpPr/>
          <p:nvPr/>
        </p:nvSpPr>
        <p:spPr>
          <a:xfrm>
            <a:off x="4953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/>
          <p:cNvSpPr/>
          <p:nvPr/>
        </p:nvSpPr>
        <p:spPr>
          <a:xfrm>
            <a:off x="5105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Rectangle 751"/>
          <p:cNvSpPr/>
          <p:nvPr/>
        </p:nvSpPr>
        <p:spPr>
          <a:xfrm>
            <a:off x="4648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Rectangle 752"/>
          <p:cNvSpPr/>
          <p:nvPr/>
        </p:nvSpPr>
        <p:spPr>
          <a:xfrm>
            <a:off x="4800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/>
        </p:nvSpPr>
        <p:spPr>
          <a:xfrm>
            <a:off x="4648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Rectangle 754"/>
          <p:cNvSpPr/>
          <p:nvPr/>
        </p:nvSpPr>
        <p:spPr>
          <a:xfrm>
            <a:off x="4800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/>
          <p:cNvSpPr/>
          <p:nvPr/>
        </p:nvSpPr>
        <p:spPr>
          <a:xfrm>
            <a:off x="4953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/>
        </p:nvSpPr>
        <p:spPr>
          <a:xfrm>
            <a:off x="5105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Rectangle 757"/>
          <p:cNvSpPr/>
          <p:nvPr/>
        </p:nvSpPr>
        <p:spPr>
          <a:xfrm>
            <a:off x="4953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Rectangle 758"/>
          <p:cNvSpPr/>
          <p:nvPr/>
        </p:nvSpPr>
        <p:spPr>
          <a:xfrm>
            <a:off x="5105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/>
        </p:nvSpPr>
        <p:spPr>
          <a:xfrm>
            <a:off x="5257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Rectangle 760"/>
          <p:cNvSpPr/>
          <p:nvPr/>
        </p:nvSpPr>
        <p:spPr>
          <a:xfrm>
            <a:off x="5410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Rectangle 761"/>
          <p:cNvSpPr/>
          <p:nvPr/>
        </p:nvSpPr>
        <p:spPr>
          <a:xfrm>
            <a:off x="5257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/>
        </p:nvSpPr>
        <p:spPr>
          <a:xfrm>
            <a:off x="5410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Rectangle 763"/>
          <p:cNvSpPr/>
          <p:nvPr/>
        </p:nvSpPr>
        <p:spPr>
          <a:xfrm>
            <a:off x="5562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Rectangle 764"/>
          <p:cNvSpPr/>
          <p:nvPr/>
        </p:nvSpPr>
        <p:spPr>
          <a:xfrm>
            <a:off x="5715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/>
        </p:nvSpPr>
        <p:spPr>
          <a:xfrm>
            <a:off x="5562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Rectangle 766"/>
          <p:cNvSpPr/>
          <p:nvPr/>
        </p:nvSpPr>
        <p:spPr>
          <a:xfrm>
            <a:off x="5715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Rectangle 767"/>
          <p:cNvSpPr/>
          <p:nvPr/>
        </p:nvSpPr>
        <p:spPr>
          <a:xfrm>
            <a:off x="5257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/>
        </p:nvSpPr>
        <p:spPr>
          <a:xfrm>
            <a:off x="5410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Rectangle 769"/>
          <p:cNvSpPr/>
          <p:nvPr/>
        </p:nvSpPr>
        <p:spPr>
          <a:xfrm>
            <a:off x="5257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Rectangle 770"/>
          <p:cNvSpPr/>
          <p:nvPr/>
        </p:nvSpPr>
        <p:spPr>
          <a:xfrm>
            <a:off x="5410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/>
        </p:nvSpPr>
        <p:spPr>
          <a:xfrm>
            <a:off x="5562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Rectangle 772"/>
          <p:cNvSpPr/>
          <p:nvPr/>
        </p:nvSpPr>
        <p:spPr>
          <a:xfrm>
            <a:off x="5715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Rectangle 773"/>
          <p:cNvSpPr/>
          <p:nvPr/>
        </p:nvSpPr>
        <p:spPr>
          <a:xfrm>
            <a:off x="5562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/>
        </p:nvSpPr>
        <p:spPr>
          <a:xfrm>
            <a:off x="5715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Rectangle 775"/>
          <p:cNvSpPr/>
          <p:nvPr/>
        </p:nvSpPr>
        <p:spPr>
          <a:xfrm>
            <a:off x="342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Rectangle 776"/>
          <p:cNvSpPr/>
          <p:nvPr/>
        </p:nvSpPr>
        <p:spPr>
          <a:xfrm>
            <a:off x="358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/>
        </p:nvSpPr>
        <p:spPr>
          <a:xfrm>
            <a:off x="342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Rectangle 778"/>
          <p:cNvSpPr/>
          <p:nvPr/>
        </p:nvSpPr>
        <p:spPr>
          <a:xfrm>
            <a:off x="358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Rectangle 779"/>
          <p:cNvSpPr/>
          <p:nvPr/>
        </p:nvSpPr>
        <p:spPr>
          <a:xfrm>
            <a:off x="373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/>
        </p:nvSpPr>
        <p:spPr>
          <a:xfrm>
            <a:off x="388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Rectangle 781"/>
          <p:cNvSpPr/>
          <p:nvPr/>
        </p:nvSpPr>
        <p:spPr>
          <a:xfrm>
            <a:off x="373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Rectangle 782"/>
          <p:cNvSpPr/>
          <p:nvPr/>
        </p:nvSpPr>
        <p:spPr>
          <a:xfrm>
            <a:off x="388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/>
        </p:nvSpPr>
        <p:spPr>
          <a:xfrm>
            <a:off x="342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ectangle 784"/>
          <p:cNvSpPr/>
          <p:nvPr/>
        </p:nvSpPr>
        <p:spPr>
          <a:xfrm>
            <a:off x="358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ectangle 785"/>
          <p:cNvSpPr/>
          <p:nvPr/>
        </p:nvSpPr>
        <p:spPr>
          <a:xfrm>
            <a:off x="342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/>
        </p:nvSpPr>
        <p:spPr>
          <a:xfrm>
            <a:off x="358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ectangle 787"/>
          <p:cNvSpPr/>
          <p:nvPr/>
        </p:nvSpPr>
        <p:spPr>
          <a:xfrm>
            <a:off x="373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Rectangle 788"/>
          <p:cNvSpPr/>
          <p:nvPr/>
        </p:nvSpPr>
        <p:spPr>
          <a:xfrm>
            <a:off x="388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/>
        </p:nvSpPr>
        <p:spPr>
          <a:xfrm>
            <a:off x="373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388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Rectangle 791"/>
          <p:cNvSpPr/>
          <p:nvPr/>
        </p:nvSpPr>
        <p:spPr>
          <a:xfrm>
            <a:off x="403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/>
        </p:nvSpPr>
        <p:spPr>
          <a:xfrm>
            <a:off x="419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Rectangle 793"/>
          <p:cNvSpPr/>
          <p:nvPr/>
        </p:nvSpPr>
        <p:spPr>
          <a:xfrm>
            <a:off x="403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/>
          <p:cNvSpPr/>
          <p:nvPr/>
        </p:nvSpPr>
        <p:spPr>
          <a:xfrm>
            <a:off x="419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/>
        </p:nvSpPr>
        <p:spPr>
          <a:xfrm>
            <a:off x="434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Rectangle 796"/>
          <p:cNvSpPr/>
          <p:nvPr/>
        </p:nvSpPr>
        <p:spPr>
          <a:xfrm>
            <a:off x="449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Rectangle 797"/>
          <p:cNvSpPr/>
          <p:nvPr/>
        </p:nvSpPr>
        <p:spPr>
          <a:xfrm>
            <a:off x="434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/>
        </p:nvSpPr>
        <p:spPr>
          <a:xfrm>
            <a:off x="449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Rectangle 799"/>
          <p:cNvSpPr/>
          <p:nvPr/>
        </p:nvSpPr>
        <p:spPr>
          <a:xfrm>
            <a:off x="403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Rectangle 800"/>
          <p:cNvSpPr/>
          <p:nvPr/>
        </p:nvSpPr>
        <p:spPr>
          <a:xfrm>
            <a:off x="419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/>
        </p:nvSpPr>
        <p:spPr>
          <a:xfrm>
            <a:off x="403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Rectangle 802"/>
          <p:cNvSpPr/>
          <p:nvPr/>
        </p:nvSpPr>
        <p:spPr>
          <a:xfrm>
            <a:off x="419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Rectangle 803"/>
          <p:cNvSpPr/>
          <p:nvPr/>
        </p:nvSpPr>
        <p:spPr>
          <a:xfrm>
            <a:off x="434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/>
        </p:nvSpPr>
        <p:spPr>
          <a:xfrm>
            <a:off x="449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Rectangle 805"/>
          <p:cNvSpPr/>
          <p:nvPr/>
        </p:nvSpPr>
        <p:spPr>
          <a:xfrm>
            <a:off x="434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Rectangle 806"/>
          <p:cNvSpPr/>
          <p:nvPr/>
        </p:nvSpPr>
        <p:spPr>
          <a:xfrm>
            <a:off x="449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/>
        </p:nvSpPr>
        <p:spPr>
          <a:xfrm>
            <a:off x="342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Rectangle 808"/>
          <p:cNvSpPr/>
          <p:nvPr/>
        </p:nvSpPr>
        <p:spPr>
          <a:xfrm>
            <a:off x="358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Rectangle 809"/>
          <p:cNvSpPr/>
          <p:nvPr/>
        </p:nvSpPr>
        <p:spPr>
          <a:xfrm>
            <a:off x="342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/>
        </p:nvSpPr>
        <p:spPr>
          <a:xfrm>
            <a:off x="358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Rectangle 811"/>
          <p:cNvSpPr/>
          <p:nvPr/>
        </p:nvSpPr>
        <p:spPr>
          <a:xfrm>
            <a:off x="373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Rectangle 812"/>
          <p:cNvSpPr/>
          <p:nvPr/>
        </p:nvSpPr>
        <p:spPr>
          <a:xfrm>
            <a:off x="388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/>
        </p:nvSpPr>
        <p:spPr>
          <a:xfrm>
            <a:off x="373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Rectangle 814"/>
          <p:cNvSpPr/>
          <p:nvPr/>
        </p:nvSpPr>
        <p:spPr>
          <a:xfrm>
            <a:off x="388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Rectangle 815"/>
          <p:cNvSpPr/>
          <p:nvPr/>
        </p:nvSpPr>
        <p:spPr>
          <a:xfrm>
            <a:off x="342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/>
        </p:nvSpPr>
        <p:spPr>
          <a:xfrm>
            <a:off x="358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Rectangle 817"/>
          <p:cNvSpPr/>
          <p:nvPr/>
        </p:nvSpPr>
        <p:spPr>
          <a:xfrm>
            <a:off x="342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Rectangle 818"/>
          <p:cNvSpPr/>
          <p:nvPr/>
        </p:nvSpPr>
        <p:spPr>
          <a:xfrm>
            <a:off x="358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/>
        </p:nvSpPr>
        <p:spPr>
          <a:xfrm>
            <a:off x="373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Rectangle 820"/>
          <p:cNvSpPr/>
          <p:nvPr/>
        </p:nvSpPr>
        <p:spPr>
          <a:xfrm>
            <a:off x="388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Rectangle 821"/>
          <p:cNvSpPr/>
          <p:nvPr/>
        </p:nvSpPr>
        <p:spPr>
          <a:xfrm>
            <a:off x="373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/>
        </p:nvSpPr>
        <p:spPr>
          <a:xfrm>
            <a:off x="388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Rectangle 823"/>
          <p:cNvSpPr/>
          <p:nvPr/>
        </p:nvSpPr>
        <p:spPr>
          <a:xfrm>
            <a:off x="403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Rectangle 824"/>
          <p:cNvSpPr/>
          <p:nvPr/>
        </p:nvSpPr>
        <p:spPr>
          <a:xfrm>
            <a:off x="419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/>
        </p:nvSpPr>
        <p:spPr>
          <a:xfrm>
            <a:off x="403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Rectangle 826"/>
          <p:cNvSpPr/>
          <p:nvPr/>
        </p:nvSpPr>
        <p:spPr>
          <a:xfrm>
            <a:off x="419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Rectangle 827"/>
          <p:cNvSpPr/>
          <p:nvPr/>
        </p:nvSpPr>
        <p:spPr>
          <a:xfrm>
            <a:off x="434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/>
        </p:nvSpPr>
        <p:spPr>
          <a:xfrm>
            <a:off x="449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Rectangle 829"/>
          <p:cNvSpPr/>
          <p:nvPr/>
        </p:nvSpPr>
        <p:spPr>
          <a:xfrm>
            <a:off x="434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Rectangle 830"/>
          <p:cNvSpPr/>
          <p:nvPr/>
        </p:nvSpPr>
        <p:spPr>
          <a:xfrm>
            <a:off x="449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/>
        </p:nvSpPr>
        <p:spPr>
          <a:xfrm>
            <a:off x="403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Rectangle 832"/>
          <p:cNvSpPr/>
          <p:nvPr/>
        </p:nvSpPr>
        <p:spPr>
          <a:xfrm>
            <a:off x="419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Rectangle 833"/>
          <p:cNvSpPr/>
          <p:nvPr/>
        </p:nvSpPr>
        <p:spPr>
          <a:xfrm>
            <a:off x="403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/>
        </p:nvSpPr>
        <p:spPr>
          <a:xfrm>
            <a:off x="419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Rectangle 835"/>
          <p:cNvSpPr/>
          <p:nvPr/>
        </p:nvSpPr>
        <p:spPr>
          <a:xfrm>
            <a:off x="434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Rectangle 836"/>
          <p:cNvSpPr/>
          <p:nvPr/>
        </p:nvSpPr>
        <p:spPr>
          <a:xfrm>
            <a:off x="449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/>
        </p:nvSpPr>
        <p:spPr>
          <a:xfrm>
            <a:off x="434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Rectangle 838"/>
          <p:cNvSpPr/>
          <p:nvPr/>
        </p:nvSpPr>
        <p:spPr>
          <a:xfrm>
            <a:off x="449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Rectangle 839"/>
          <p:cNvSpPr/>
          <p:nvPr/>
        </p:nvSpPr>
        <p:spPr>
          <a:xfrm>
            <a:off x="464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/>
        </p:nvSpPr>
        <p:spPr>
          <a:xfrm>
            <a:off x="480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Rectangle 841"/>
          <p:cNvSpPr/>
          <p:nvPr/>
        </p:nvSpPr>
        <p:spPr>
          <a:xfrm>
            <a:off x="464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Rectangle 842"/>
          <p:cNvSpPr/>
          <p:nvPr/>
        </p:nvSpPr>
        <p:spPr>
          <a:xfrm>
            <a:off x="480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/>
        </p:nvSpPr>
        <p:spPr>
          <a:xfrm>
            <a:off x="495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Rectangle 844"/>
          <p:cNvSpPr/>
          <p:nvPr/>
        </p:nvSpPr>
        <p:spPr>
          <a:xfrm>
            <a:off x="5105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Rectangle 845"/>
          <p:cNvSpPr/>
          <p:nvPr/>
        </p:nvSpPr>
        <p:spPr>
          <a:xfrm>
            <a:off x="495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/>
        </p:nvSpPr>
        <p:spPr>
          <a:xfrm>
            <a:off x="5105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Rectangle 847"/>
          <p:cNvSpPr/>
          <p:nvPr/>
        </p:nvSpPr>
        <p:spPr>
          <a:xfrm>
            <a:off x="464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Rectangle 848"/>
          <p:cNvSpPr/>
          <p:nvPr/>
        </p:nvSpPr>
        <p:spPr>
          <a:xfrm>
            <a:off x="480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/>
        </p:nvSpPr>
        <p:spPr>
          <a:xfrm>
            <a:off x="464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Rectangle 850"/>
          <p:cNvSpPr/>
          <p:nvPr/>
        </p:nvSpPr>
        <p:spPr>
          <a:xfrm>
            <a:off x="480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Rectangle 851"/>
          <p:cNvSpPr/>
          <p:nvPr/>
        </p:nvSpPr>
        <p:spPr>
          <a:xfrm>
            <a:off x="495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/>
        </p:nvSpPr>
        <p:spPr>
          <a:xfrm>
            <a:off x="5105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Rectangle 853"/>
          <p:cNvSpPr/>
          <p:nvPr/>
        </p:nvSpPr>
        <p:spPr>
          <a:xfrm>
            <a:off x="495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Rectangle 854"/>
          <p:cNvSpPr/>
          <p:nvPr/>
        </p:nvSpPr>
        <p:spPr>
          <a:xfrm>
            <a:off x="5105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/>
        </p:nvSpPr>
        <p:spPr>
          <a:xfrm>
            <a:off x="5257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Rectangle 856"/>
          <p:cNvSpPr/>
          <p:nvPr/>
        </p:nvSpPr>
        <p:spPr>
          <a:xfrm>
            <a:off x="5410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Rectangle 857"/>
          <p:cNvSpPr/>
          <p:nvPr/>
        </p:nvSpPr>
        <p:spPr>
          <a:xfrm>
            <a:off x="5257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/>
        </p:nvSpPr>
        <p:spPr>
          <a:xfrm>
            <a:off x="5410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Rectangle 859"/>
          <p:cNvSpPr/>
          <p:nvPr/>
        </p:nvSpPr>
        <p:spPr>
          <a:xfrm>
            <a:off x="5562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Rectangle 860"/>
          <p:cNvSpPr/>
          <p:nvPr/>
        </p:nvSpPr>
        <p:spPr>
          <a:xfrm>
            <a:off x="5715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/>
        </p:nvSpPr>
        <p:spPr>
          <a:xfrm>
            <a:off x="5562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Rectangle 862"/>
          <p:cNvSpPr/>
          <p:nvPr/>
        </p:nvSpPr>
        <p:spPr>
          <a:xfrm>
            <a:off x="5715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Rectangle 863"/>
          <p:cNvSpPr/>
          <p:nvPr/>
        </p:nvSpPr>
        <p:spPr>
          <a:xfrm>
            <a:off x="5257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/>
        </p:nvSpPr>
        <p:spPr>
          <a:xfrm>
            <a:off x="5410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Rectangle 865"/>
          <p:cNvSpPr/>
          <p:nvPr/>
        </p:nvSpPr>
        <p:spPr>
          <a:xfrm>
            <a:off x="5257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Rectangle 866"/>
          <p:cNvSpPr/>
          <p:nvPr/>
        </p:nvSpPr>
        <p:spPr>
          <a:xfrm>
            <a:off x="5410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/>
        </p:nvSpPr>
        <p:spPr>
          <a:xfrm>
            <a:off x="5562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Rectangle 868"/>
          <p:cNvSpPr/>
          <p:nvPr/>
        </p:nvSpPr>
        <p:spPr>
          <a:xfrm>
            <a:off x="5715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Rectangle 869"/>
          <p:cNvSpPr/>
          <p:nvPr/>
        </p:nvSpPr>
        <p:spPr>
          <a:xfrm>
            <a:off x="5562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/>
        </p:nvSpPr>
        <p:spPr>
          <a:xfrm>
            <a:off x="5715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Rectangle 871"/>
          <p:cNvSpPr/>
          <p:nvPr/>
        </p:nvSpPr>
        <p:spPr>
          <a:xfrm>
            <a:off x="464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Rectangle 872"/>
          <p:cNvSpPr/>
          <p:nvPr/>
        </p:nvSpPr>
        <p:spPr>
          <a:xfrm>
            <a:off x="480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/>
        </p:nvSpPr>
        <p:spPr>
          <a:xfrm>
            <a:off x="464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Rectangle 874"/>
          <p:cNvSpPr/>
          <p:nvPr/>
        </p:nvSpPr>
        <p:spPr>
          <a:xfrm>
            <a:off x="480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Rectangle 875"/>
          <p:cNvSpPr/>
          <p:nvPr/>
        </p:nvSpPr>
        <p:spPr>
          <a:xfrm>
            <a:off x="495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/>
        </p:nvSpPr>
        <p:spPr>
          <a:xfrm>
            <a:off x="5105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Rectangle 877"/>
          <p:cNvSpPr/>
          <p:nvPr/>
        </p:nvSpPr>
        <p:spPr>
          <a:xfrm>
            <a:off x="495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Rectangle 878"/>
          <p:cNvSpPr/>
          <p:nvPr/>
        </p:nvSpPr>
        <p:spPr>
          <a:xfrm>
            <a:off x="5105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/>
        </p:nvSpPr>
        <p:spPr>
          <a:xfrm>
            <a:off x="464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Rectangle 880"/>
          <p:cNvSpPr/>
          <p:nvPr/>
        </p:nvSpPr>
        <p:spPr>
          <a:xfrm>
            <a:off x="480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Rectangle 881"/>
          <p:cNvSpPr/>
          <p:nvPr/>
        </p:nvSpPr>
        <p:spPr>
          <a:xfrm>
            <a:off x="464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/>
        </p:nvSpPr>
        <p:spPr>
          <a:xfrm>
            <a:off x="480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Rectangle 883"/>
          <p:cNvSpPr/>
          <p:nvPr/>
        </p:nvSpPr>
        <p:spPr>
          <a:xfrm>
            <a:off x="495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Rectangle 884"/>
          <p:cNvSpPr/>
          <p:nvPr/>
        </p:nvSpPr>
        <p:spPr>
          <a:xfrm>
            <a:off x="5105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/>
        </p:nvSpPr>
        <p:spPr>
          <a:xfrm>
            <a:off x="495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Rectangle 886"/>
          <p:cNvSpPr/>
          <p:nvPr/>
        </p:nvSpPr>
        <p:spPr>
          <a:xfrm>
            <a:off x="5105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Rectangle 887"/>
          <p:cNvSpPr/>
          <p:nvPr/>
        </p:nvSpPr>
        <p:spPr>
          <a:xfrm>
            <a:off x="5257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5410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5257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Rectangle 890"/>
          <p:cNvSpPr/>
          <p:nvPr/>
        </p:nvSpPr>
        <p:spPr>
          <a:xfrm>
            <a:off x="5410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/>
        </p:nvSpPr>
        <p:spPr>
          <a:xfrm>
            <a:off x="5562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Rectangle 892"/>
          <p:cNvSpPr/>
          <p:nvPr/>
        </p:nvSpPr>
        <p:spPr>
          <a:xfrm>
            <a:off x="5715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Rectangle 893"/>
          <p:cNvSpPr/>
          <p:nvPr/>
        </p:nvSpPr>
        <p:spPr>
          <a:xfrm>
            <a:off x="5562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/>
        </p:nvSpPr>
        <p:spPr>
          <a:xfrm>
            <a:off x="5715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Rectangle 895"/>
          <p:cNvSpPr/>
          <p:nvPr/>
        </p:nvSpPr>
        <p:spPr>
          <a:xfrm>
            <a:off x="5257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Rectangle 896"/>
          <p:cNvSpPr/>
          <p:nvPr/>
        </p:nvSpPr>
        <p:spPr>
          <a:xfrm>
            <a:off x="5410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/>
        </p:nvSpPr>
        <p:spPr>
          <a:xfrm>
            <a:off x="5257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Rectangle 898"/>
          <p:cNvSpPr/>
          <p:nvPr/>
        </p:nvSpPr>
        <p:spPr>
          <a:xfrm>
            <a:off x="5410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5562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/>
        </p:nvSpPr>
        <p:spPr>
          <a:xfrm>
            <a:off x="5715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Rectangle 901"/>
          <p:cNvSpPr/>
          <p:nvPr/>
        </p:nvSpPr>
        <p:spPr>
          <a:xfrm>
            <a:off x="5562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Rectangle 902"/>
          <p:cNvSpPr/>
          <p:nvPr/>
        </p:nvSpPr>
        <p:spPr>
          <a:xfrm>
            <a:off x="5715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Rectangle 904"/>
          <p:cNvSpPr/>
          <p:nvPr/>
        </p:nvSpPr>
        <p:spPr>
          <a:xfrm>
            <a:off x="64770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Rectangle 905"/>
          <p:cNvSpPr/>
          <p:nvPr/>
        </p:nvSpPr>
        <p:spPr>
          <a:xfrm>
            <a:off x="66294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/>
        </p:nvSpPr>
        <p:spPr>
          <a:xfrm>
            <a:off x="64770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Rectangle 907"/>
          <p:cNvSpPr/>
          <p:nvPr/>
        </p:nvSpPr>
        <p:spPr>
          <a:xfrm>
            <a:off x="66294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Rectangle 908"/>
          <p:cNvSpPr/>
          <p:nvPr/>
        </p:nvSpPr>
        <p:spPr>
          <a:xfrm>
            <a:off x="6781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/>
        </p:nvSpPr>
        <p:spPr>
          <a:xfrm>
            <a:off x="6934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Rectangle 910"/>
          <p:cNvSpPr/>
          <p:nvPr/>
        </p:nvSpPr>
        <p:spPr>
          <a:xfrm>
            <a:off x="6781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Rectangle 911"/>
          <p:cNvSpPr/>
          <p:nvPr/>
        </p:nvSpPr>
        <p:spPr>
          <a:xfrm>
            <a:off x="6934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/>
        </p:nvSpPr>
        <p:spPr>
          <a:xfrm>
            <a:off x="64770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" name="Rectangle 913"/>
          <p:cNvSpPr/>
          <p:nvPr/>
        </p:nvSpPr>
        <p:spPr>
          <a:xfrm>
            <a:off x="66294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Rectangle 914"/>
          <p:cNvSpPr/>
          <p:nvPr/>
        </p:nvSpPr>
        <p:spPr>
          <a:xfrm>
            <a:off x="64770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/>
        </p:nvSpPr>
        <p:spPr>
          <a:xfrm>
            <a:off x="66294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" name="Rectangle 916"/>
          <p:cNvSpPr/>
          <p:nvPr/>
        </p:nvSpPr>
        <p:spPr>
          <a:xfrm>
            <a:off x="6781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Rectangle 917"/>
          <p:cNvSpPr/>
          <p:nvPr/>
        </p:nvSpPr>
        <p:spPr>
          <a:xfrm>
            <a:off x="6934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/>
        </p:nvSpPr>
        <p:spPr>
          <a:xfrm>
            <a:off x="6781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Rectangle 919"/>
          <p:cNvSpPr/>
          <p:nvPr/>
        </p:nvSpPr>
        <p:spPr>
          <a:xfrm>
            <a:off x="6934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Rectangle 920"/>
          <p:cNvSpPr/>
          <p:nvPr/>
        </p:nvSpPr>
        <p:spPr>
          <a:xfrm>
            <a:off x="7086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/>
        </p:nvSpPr>
        <p:spPr>
          <a:xfrm>
            <a:off x="723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Rectangle 922"/>
          <p:cNvSpPr/>
          <p:nvPr/>
        </p:nvSpPr>
        <p:spPr>
          <a:xfrm>
            <a:off x="7086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Rectangle 923"/>
          <p:cNvSpPr/>
          <p:nvPr/>
        </p:nvSpPr>
        <p:spPr>
          <a:xfrm>
            <a:off x="723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/>
        </p:nvSpPr>
        <p:spPr>
          <a:xfrm>
            <a:off x="739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Rectangle 925"/>
          <p:cNvSpPr/>
          <p:nvPr/>
        </p:nvSpPr>
        <p:spPr>
          <a:xfrm>
            <a:off x="754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Rectangle 926"/>
          <p:cNvSpPr/>
          <p:nvPr/>
        </p:nvSpPr>
        <p:spPr>
          <a:xfrm>
            <a:off x="739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/>
        </p:nvSpPr>
        <p:spPr>
          <a:xfrm>
            <a:off x="754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Rectangle 928"/>
          <p:cNvSpPr/>
          <p:nvPr/>
        </p:nvSpPr>
        <p:spPr>
          <a:xfrm>
            <a:off x="7086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Rectangle 929"/>
          <p:cNvSpPr/>
          <p:nvPr/>
        </p:nvSpPr>
        <p:spPr>
          <a:xfrm>
            <a:off x="723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/>
        </p:nvSpPr>
        <p:spPr>
          <a:xfrm>
            <a:off x="7086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Rectangle 931"/>
          <p:cNvSpPr/>
          <p:nvPr/>
        </p:nvSpPr>
        <p:spPr>
          <a:xfrm>
            <a:off x="723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Rectangle 932"/>
          <p:cNvSpPr/>
          <p:nvPr/>
        </p:nvSpPr>
        <p:spPr>
          <a:xfrm>
            <a:off x="739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/>
        </p:nvSpPr>
        <p:spPr>
          <a:xfrm>
            <a:off x="754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Rectangle 934"/>
          <p:cNvSpPr/>
          <p:nvPr/>
        </p:nvSpPr>
        <p:spPr>
          <a:xfrm>
            <a:off x="739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Rectangle 935"/>
          <p:cNvSpPr/>
          <p:nvPr/>
        </p:nvSpPr>
        <p:spPr>
          <a:xfrm>
            <a:off x="754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/>
        </p:nvSpPr>
        <p:spPr>
          <a:xfrm>
            <a:off x="6477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Rectangle 937"/>
          <p:cNvSpPr/>
          <p:nvPr/>
        </p:nvSpPr>
        <p:spPr>
          <a:xfrm>
            <a:off x="6629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Rectangle 938"/>
          <p:cNvSpPr/>
          <p:nvPr/>
        </p:nvSpPr>
        <p:spPr>
          <a:xfrm>
            <a:off x="6477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/>
        </p:nvSpPr>
        <p:spPr>
          <a:xfrm>
            <a:off x="6629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Rectangle 940"/>
          <p:cNvSpPr/>
          <p:nvPr/>
        </p:nvSpPr>
        <p:spPr>
          <a:xfrm>
            <a:off x="6781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Rectangle 941"/>
          <p:cNvSpPr/>
          <p:nvPr/>
        </p:nvSpPr>
        <p:spPr>
          <a:xfrm>
            <a:off x="6934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/>
        </p:nvSpPr>
        <p:spPr>
          <a:xfrm>
            <a:off x="6781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Rectangle 943"/>
          <p:cNvSpPr/>
          <p:nvPr/>
        </p:nvSpPr>
        <p:spPr>
          <a:xfrm>
            <a:off x="6934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Rectangle 944"/>
          <p:cNvSpPr/>
          <p:nvPr/>
        </p:nvSpPr>
        <p:spPr>
          <a:xfrm>
            <a:off x="6477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/>
        </p:nvSpPr>
        <p:spPr>
          <a:xfrm>
            <a:off x="6629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Rectangle 946"/>
          <p:cNvSpPr/>
          <p:nvPr/>
        </p:nvSpPr>
        <p:spPr>
          <a:xfrm>
            <a:off x="6477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Rectangle 947"/>
          <p:cNvSpPr/>
          <p:nvPr/>
        </p:nvSpPr>
        <p:spPr>
          <a:xfrm>
            <a:off x="6629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/>
        </p:nvSpPr>
        <p:spPr>
          <a:xfrm>
            <a:off x="6781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Rectangle 949"/>
          <p:cNvSpPr/>
          <p:nvPr/>
        </p:nvSpPr>
        <p:spPr>
          <a:xfrm>
            <a:off x="6934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Rectangle 950"/>
          <p:cNvSpPr/>
          <p:nvPr/>
        </p:nvSpPr>
        <p:spPr>
          <a:xfrm>
            <a:off x="6781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/>
        </p:nvSpPr>
        <p:spPr>
          <a:xfrm>
            <a:off x="6934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Rectangle 952"/>
          <p:cNvSpPr/>
          <p:nvPr/>
        </p:nvSpPr>
        <p:spPr>
          <a:xfrm>
            <a:off x="7086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Rectangle 953"/>
          <p:cNvSpPr/>
          <p:nvPr/>
        </p:nvSpPr>
        <p:spPr>
          <a:xfrm>
            <a:off x="7239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/>
        </p:nvSpPr>
        <p:spPr>
          <a:xfrm>
            <a:off x="7086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Rectangle 955"/>
          <p:cNvSpPr/>
          <p:nvPr/>
        </p:nvSpPr>
        <p:spPr>
          <a:xfrm>
            <a:off x="7239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Rectangle 956"/>
          <p:cNvSpPr/>
          <p:nvPr/>
        </p:nvSpPr>
        <p:spPr>
          <a:xfrm>
            <a:off x="7391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/>
        </p:nvSpPr>
        <p:spPr>
          <a:xfrm>
            <a:off x="7543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Rectangle 958"/>
          <p:cNvSpPr/>
          <p:nvPr/>
        </p:nvSpPr>
        <p:spPr>
          <a:xfrm>
            <a:off x="7391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Rectangle 959"/>
          <p:cNvSpPr/>
          <p:nvPr/>
        </p:nvSpPr>
        <p:spPr>
          <a:xfrm>
            <a:off x="7543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/>
        </p:nvSpPr>
        <p:spPr>
          <a:xfrm>
            <a:off x="7086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Rectangle 961"/>
          <p:cNvSpPr/>
          <p:nvPr/>
        </p:nvSpPr>
        <p:spPr>
          <a:xfrm>
            <a:off x="7239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Rectangle 962"/>
          <p:cNvSpPr/>
          <p:nvPr/>
        </p:nvSpPr>
        <p:spPr>
          <a:xfrm>
            <a:off x="7086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/>
        </p:nvSpPr>
        <p:spPr>
          <a:xfrm>
            <a:off x="7239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Rectangle 964"/>
          <p:cNvSpPr/>
          <p:nvPr/>
        </p:nvSpPr>
        <p:spPr>
          <a:xfrm>
            <a:off x="7391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Rectangle 965"/>
          <p:cNvSpPr/>
          <p:nvPr/>
        </p:nvSpPr>
        <p:spPr>
          <a:xfrm>
            <a:off x="7543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/>
        </p:nvSpPr>
        <p:spPr>
          <a:xfrm>
            <a:off x="7391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Rectangle 967"/>
          <p:cNvSpPr/>
          <p:nvPr/>
        </p:nvSpPr>
        <p:spPr>
          <a:xfrm>
            <a:off x="7543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Rectangle 968"/>
          <p:cNvSpPr/>
          <p:nvPr/>
        </p:nvSpPr>
        <p:spPr>
          <a:xfrm>
            <a:off x="769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/>
        </p:nvSpPr>
        <p:spPr>
          <a:xfrm>
            <a:off x="784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Rectangle 970"/>
          <p:cNvSpPr/>
          <p:nvPr/>
        </p:nvSpPr>
        <p:spPr>
          <a:xfrm>
            <a:off x="769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Rectangle 971"/>
          <p:cNvSpPr/>
          <p:nvPr/>
        </p:nvSpPr>
        <p:spPr>
          <a:xfrm>
            <a:off x="784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/>
        </p:nvSpPr>
        <p:spPr>
          <a:xfrm>
            <a:off x="800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Rectangle 973"/>
          <p:cNvSpPr/>
          <p:nvPr/>
        </p:nvSpPr>
        <p:spPr>
          <a:xfrm>
            <a:off x="815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Rectangle 974"/>
          <p:cNvSpPr/>
          <p:nvPr/>
        </p:nvSpPr>
        <p:spPr>
          <a:xfrm>
            <a:off x="800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/>
        </p:nvSpPr>
        <p:spPr>
          <a:xfrm>
            <a:off x="815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Rectangle 976"/>
          <p:cNvSpPr/>
          <p:nvPr/>
        </p:nvSpPr>
        <p:spPr>
          <a:xfrm>
            <a:off x="769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784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769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Rectangle 979"/>
          <p:cNvSpPr/>
          <p:nvPr/>
        </p:nvSpPr>
        <p:spPr>
          <a:xfrm>
            <a:off x="784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800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815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Rectangle 982"/>
          <p:cNvSpPr/>
          <p:nvPr/>
        </p:nvSpPr>
        <p:spPr>
          <a:xfrm>
            <a:off x="800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Rectangle 983"/>
          <p:cNvSpPr/>
          <p:nvPr/>
        </p:nvSpPr>
        <p:spPr>
          <a:xfrm>
            <a:off x="815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/>
        </p:nvSpPr>
        <p:spPr>
          <a:xfrm>
            <a:off x="830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845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Rectangle 986"/>
          <p:cNvSpPr/>
          <p:nvPr/>
        </p:nvSpPr>
        <p:spPr>
          <a:xfrm>
            <a:off x="830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/>
        </p:nvSpPr>
        <p:spPr>
          <a:xfrm>
            <a:off x="845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Rectangle 988"/>
          <p:cNvSpPr/>
          <p:nvPr/>
        </p:nvSpPr>
        <p:spPr>
          <a:xfrm>
            <a:off x="861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Rectangle 989"/>
          <p:cNvSpPr/>
          <p:nvPr/>
        </p:nvSpPr>
        <p:spPr>
          <a:xfrm>
            <a:off x="876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861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Rectangle 991"/>
          <p:cNvSpPr/>
          <p:nvPr/>
        </p:nvSpPr>
        <p:spPr>
          <a:xfrm>
            <a:off x="876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Rectangle 992"/>
          <p:cNvSpPr/>
          <p:nvPr/>
        </p:nvSpPr>
        <p:spPr>
          <a:xfrm>
            <a:off x="830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845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Rectangle 994"/>
          <p:cNvSpPr/>
          <p:nvPr/>
        </p:nvSpPr>
        <p:spPr>
          <a:xfrm>
            <a:off x="830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Rectangle 995"/>
          <p:cNvSpPr/>
          <p:nvPr/>
        </p:nvSpPr>
        <p:spPr>
          <a:xfrm>
            <a:off x="845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861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876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861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/>
        </p:nvSpPr>
        <p:spPr>
          <a:xfrm>
            <a:off x="876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Rectangle 1000"/>
          <p:cNvSpPr/>
          <p:nvPr/>
        </p:nvSpPr>
        <p:spPr>
          <a:xfrm>
            <a:off x="7696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Rectangle 1001"/>
          <p:cNvSpPr/>
          <p:nvPr/>
        </p:nvSpPr>
        <p:spPr>
          <a:xfrm>
            <a:off x="7848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/>
        </p:nvSpPr>
        <p:spPr>
          <a:xfrm>
            <a:off x="7696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Rectangle 1003"/>
          <p:cNvSpPr/>
          <p:nvPr/>
        </p:nvSpPr>
        <p:spPr>
          <a:xfrm>
            <a:off x="7848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Rectangle 1004"/>
          <p:cNvSpPr/>
          <p:nvPr/>
        </p:nvSpPr>
        <p:spPr>
          <a:xfrm>
            <a:off x="8001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/>
        </p:nvSpPr>
        <p:spPr>
          <a:xfrm>
            <a:off x="8153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Rectangle 1006"/>
          <p:cNvSpPr/>
          <p:nvPr/>
        </p:nvSpPr>
        <p:spPr>
          <a:xfrm>
            <a:off x="8001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8153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/>
        </p:nvSpPr>
        <p:spPr>
          <a:xfrm>
            <a:off x="7696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Rectangle 1009"/>
          <p:cNvSpPr/>
          <p:nvPr/>
        </p:nvSpPr>
        <p:spPr>
          <a:xfrm>
            <a:off x="7848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7696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7848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Rectangle 1012"/>
          <p:cNvSpPr/>
          <p:nvPr/>
        </p:nvSpPr>
        <p:spPr>
          <a:xfrm>
            <a:off x="8001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8153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/>
        </p:nvSpPr>
        <p:spPr>
          <a:xfrm>
            <a:off x="8001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Rectangle 1015"/>
          <p:cNvSpPr/>
          <p:nvPr/>
        </p:nvSpPr>
        <p:spPr>
          <a:xfrm>
            <a:off x="8153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Rectangle 1016"/>
          <p:cNvSpPr/>
          <p:nvPr/>
        </p:nvSpPr>
        <p:spPr>
          <a:xfrm>
            <a:off x="8305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/>
        </p:nvSpPr>
        <p:spPr>
          <a:xfrm>
            <a:off x="8458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8305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Rectangle 1019"/>
          <p:cNvSpPr/>
          <p:nvPr/>
        </p:nvSpPr>
        <p:spPr>
          <a:xfrm>
            <a:off x="8458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/>
        </p:nvSpPr>
        <p:spPr>
          <a:xfrm>
            <a:off x="8610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Rectangle 1021"/>
          <p:cNvSpPr/>
          <p:nvPr/>
        </p:nvSpPr>
        <p:spPr>
          <a:xfrm>
            <a:off x="8763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8610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8763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024"/>
          <p:cNvSpPr/>
          <p:nvPr/>
        </p:nvSpPr>
        <p:spPr>
          <a:xfrm>
            <a:off x="8305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8458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8305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Rectangle 1027"/>
          <p:cNvSpPr/>
          <p:nvPr/>
        </p:nvSpPr>
        <p:spPr>
          <a:xfrm>
            <a:off x="8458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028"/>
          <p:cNvSpPr/>
          <p:nvPr/>
        </p:nvSpPr>
        <p:spPr>
          <a:xfrm>
            <a:off x="8610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8763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8610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1031"/>
          <p:cNvSpPr/>
          <p:nvPr/>
        </p:nvSpPr>
        <p:spPr>
          <a:xfrm>
            <a:off x="8763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64770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66294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/>
          <p:cNvSpPr/>
          <p:nvPr/>
        </p:nvSpPr>
        <p:spPr>
          <a:xfrm>
            <a:off x="64770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66294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6781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6934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/>
        </p:nvSpPr>
        <p:spPr>
          <a:xfrm>
            <a:off x="6781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6934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64770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/>
        </p:nvSpPr>
        <p:spPr>
          <a:xfrm>
            <a:off x="66294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Rectangle 1042"/>
          <p:cNvSpPr/>
          <p:nvPr/>
        </p:nvSpPr>
        <p:spPr>
          <a:xfrm>
            <a:off x="64770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043"/>
          <p:cNvSpPr/>
          <p:nvPr/>
        </p:nvSpPr>
        <p:spPr>
          <a:xfrm>
            <a:off x="66294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6781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Rectangle 1045"/>
          <p:cNvSpPr/>
          <p:nvPr/>
        </p:nvSpPr>
        <p:spPr>
          <a:xfrm>
            <a:off x="6934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Rectangle 1046"/>
          <p:cNvSpPr/>
          <p:nvPr/>
        </p:nvSpPr>
        <p:spPr>
          <a:xfrm>
            <a:off x="6781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/>
        </p:nvSpPr>
        <p:spPr>
          <a:xfrm>
            <a:off x="6934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Rectangle 1048"/>
          <p:cNvSpPr/>
          <p:nvPr/>
        </p:nvSpPr>
        <p:spPr>
          <a:xfrm>
            <a:off x="7086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723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/>
        </p:nvSpPr>
        <p:spPr>
          <a:xfrm>
            <a:off x="7086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723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739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/>
        </p:nvSpPr>
        <p:spPr>
          <a:xfrm>
            <a:off x="754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Rectangle 1054"/>
          <p:cNvSpPr/>
          <p:nvPr/>
        </p:nvSpPr>
        <p:spPr>
          <a:xfrm>
            <a:off x="739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754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/>
        </p:nvSpPr>
        <p:spPr>
          <a:xfrm>
            <a:off x="7086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Rectangle 1057"/>
          <p:cNvSpPr/>
          <p:nvPr/>
        </p:nvSpPr>
        <p:spPr>
          <a:xfrm>
            <a:off x="723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Rectangle 1058"/>
          <p:cNvSpPr/>
          <p:nvPr/>
        </p:nvSpPr>
        <p:spPr>
          <a:xfrm>
            <a:off x="7086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/>
        </p:nvSpPr>
        <p:spPr>
          <a:xfrm>
            <a:off x="723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Rectangle 1060"/>
          <p:cNvSpPr/>
          <p:nvPr/>
        </p:nvSpPr>
        <p:spPr>
          <a:xfrm>
            <a:off x="739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Rectangle 1061"/>
          <p:cNvSpPr/>
          <p:nvPr/>
        </p:nvSpPr>
        <p:spPr>
          <a:xfrm>
            <a:off x="754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/>
        </p:nvSpPr>
        <p:spPr>
          <a:xfrm>
            <a:off x="739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754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Rectangle 1064"/>
          <p:cNvSpPr/>
          <p:nvPr/>
        </p:nvSpPr>
        <p:spPr>
          <a:xfrm>
            <a:off x="64770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/>
        </p:nvSpPr>
        <p:spPr>
          <a:xfrm>
            <a:off x="66294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Rectangle 1066"/>
          <p:cNvSpPr/>
          <p:nvPr/>
        </p:nvSpPr>
        <p:spPr>
          <a:xfrm>
            <a:off x="64770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Rectangle 1067"/>
          <p:cNvSpPr/>
          <p:nvPr/>
        </p:nvSpPr>
        <p:spPr>
          <a:xfrm>
            <a:off x="66294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/>
        </p:nvSpPr>
        <p:spPr>
          <a:xfrm>
            <a:off x="6781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Rectangle 1069"/>
          <p:cNvSpPr/>
          <p:nvPr/>
        </p:nvSpPr>
        <p:spPr>
          <a:xfrm>
            <a:off x="6934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6781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/>
        </p:nvSpPr>
        <p:spPr>
          <a:xfrm>
            <a:off x="6934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Rectangle 1072"/>
          <p:cNvSpPr/>
          <p:nvPr/>
        </p:nvSpPr>
        <p:spPr>
          <a:xfrm>
            <a:off x="64770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66294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64770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66294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6781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6934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6781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6934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7086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723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7086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723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739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754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739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754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7086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723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7086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723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739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754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739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754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769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784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784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800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815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800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815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769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784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769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784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800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815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800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815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Rectangle 1112"/>
          <p:cNvSpPr/>
          <p:nvPr/>
        </p:nvSpPr>
        <p:spPr>
          <a:xfrm>
            <a:off x="830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/>
        </p:nvSpPr>
        <p:spPr>
          <a:xfrm>
            <a:off x="845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Rectangle 1114"/>
          <p:cNvSpPr/>
          <p:nvPr/>
        </p:nvSpPr>
        <p:spPr>
          <a:xfrm>
            <a:off x="830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Rectangle 1115"/>
          <p:cNvSpPr/>
          <p:nvPr/>
        </p:nvSpPr>
        <p:spPr>
          <a:xfrm>
            <a:off x="845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/>
        </p:nvSpPr>
        <p:spPr>
          <a:xfrm>
            <a:off x="861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Rectangle 1117"/>
          <p:cNvSpPr/>
          <p:nvPr/>
        </p:nvSpPr>
        <p:spPr>
          <a:xfrm>
            <a:off x="876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Rectangle 1118"/>
          <p:cNvSpPr/>
          <p:nvPr/>
        </p:nvSpPr>
        <p:spPr>
          <a:xfrm>
            <a:off x="861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/>
        </p:nvSpPr>
        <p:spPr>
          <a:xfrm>
            <a:off x="876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Rectangle 1120"/>
          <p:cNvSpPr/>
          <p:nvPr/>
        </p:nvSpPr>
        <p:spPr>
          <a:xfrm>
            <a:off x="830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Rectangle 1121"/>
          <p:cNvSpPr/>
          <p:nvPr/>
        </p:nvSpPr>
        <p:spPr>
          <a:xfrm>
            <a:off x="845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/>
        </p:nvSpPr>
        <p:spPr>
          <a:xfrm>
            <a:off x="830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Rectangle 1123"/>
          <p:cNvSpPr/>
          <p:nvPr/>
        </p:nvSpPr>
        <p:spPr>
          <a:xfrm>
            <a:off x="845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Rectangle 1124"/>
          <p:cNvSpPr/>
          <p:nvPr/>
        </p:nvSpPr>
        <p:spPr>
          <a:xfrm>
            <a:off x="861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876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Rectangle 1126"/>
          <p:cNvSpPr/>
          <p:nvPr/>
        </p:nvSpPr>
        <p:spPr>
          <a:xfrm>
            <a:off x="861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Rectangle 1127"/>
          <p:cNvSpPr/>
          <p:nvPr/>
        </p:nvSpPr>
        <p:spPr>
          <a:xfrm>
            <a:off x="876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/>
        </p:nvSpPr>
        <p:spPr>
          <a:xfrm>
            <a:off x="769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Rectangle 1129"/>
          <p:cNvSpPr/>
          <p:nvPr/>
        </p:nvSpPr>
        <p:spPr>
          <a:xfrm>
            <a:off x="784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Rectangle 1130"/>
          <p:cNvSpPr/>
          <p:nvPr/>
        </p:nvSpPr>
        <p:spPr>
          <a:xfrm>
            <a:off x="769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/>
        </p:nvSpPr>
        <p:spPr>
          <a:xfrm>
            <a:off x="784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Rectangle 1132"/>
          <p:cNvSpPr/>
          <p:nvPr/>
        </p:nvSpPr>
        <p:spPr>
          <a:xfrm>
            <a:off x="800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815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/>
        </p:nvSpPr>
        <p:spPr>
          <a:xfrm>
            <a:off x="800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Rectangle 1135"/>
          <p:cNvSpPr/>
          <p:nvPr/>
        </p:nvSpPr>
        <p:spPr>
          <a:xfrm>
            <a:off x="815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Rectangle 1136"/>
          <p:cNvSpPr/>
          <p:nvPr/>
        </p:nvSpPr>
        <p:spPr>
          <a:xfrm>
            <a:off x="769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/>
        </p:nvSpPr>
        <p:spPr>
          <a:xfrm>
            <a:off x="784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Rectangle 1138"/>
          <p:cNvSpPr/>
          <p:nvPr/>
        </p:nvSpPr>
        <p:spPr>
          <a:xfrm>
            <a:off x="769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Rectangle 1139"/>
          <p:cNvSpPr/>
          <p:nvPr/>
        </p:nvSpPr>
        <p:spPr>
          <a:xfrm>
            <a:off x="784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/>
        </p:nvSpPr>
        <p:spPr>
          <a:xfrm>
            <a:off x="800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Rectangle 1141"/>
          <p:cNvSpPr/>
          <p:nvPr/>
        </p:nvSpPr>
        <p:spPr>
          <a:xfrm>
            <a:off x="815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Rectangle 1142"/>
          <p:cNvSpPr/>
          <p:nvPr/>
        </p:nvSpPr>
        <p:spPr>
          <a:xfrm>
            <a:off x="800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/>
        </p:nvSpPr>
        <p:spPr>
          <a:xfrm>
            <a:off x="815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Rectangle 1144"/>
          <p:cNvSpPr/>
          <p:nvPr/>
        </p:nvSpPr>
        <p:spPr>
          <a:xfrm>
            <a:off x="830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Rectangle 1145"/>
          <p:cNvSpPr/>
          <p:nvPr/>
        </p:nvSpPr>
        <p:spPr>
          <a:xfrm>
            <a:off x="845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/>
        </p:nvSpPr>
        <p:spPr>
          <a:xfrm>
            <a:off x="830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Rectangle 1147"/>
          <p:cNvSpPr/>
          <p:nvPr/>
        </p:nvSpPr>
        <p:spPr>
          <a:xfrm>
            <a:off x="845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Rectangle 1148"/>
          <p:cNvSpPr/>
          <p:nvPr/>
        </p:nvSpPr>
        <p:spPr>
          <a:xfrm>
            <a:off x="861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/>
        </p:nvSpPr>
        <p:spPr>
          <a:xfrm>
            <a:off x="876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Rectangle 1150"/>
          <p:cNvSpPr/>
          <p:nvPr/>
        </p:nvSpPr>
        <p:spPr>
          <a:xfrm>
            <a:off x="861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Rectangle 1151"/>
          <p:cNvSpPr/>
          <p:nvPr/>
        </p:nvSpPr>
        <p:spPr>
          <a:xfrm>
            <a:off x="876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/>
        </p:nvSpPr>
        <p:spPr>
          <a:xfrm>
            <a:off x="830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Rectangle 1153"/>
          <p:cNvSpPr/>
          <p:nvPr/>
        </p:nvSpPr>
        <p:spPr>
          <a:xfrm>
            <a:off x="845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Rectangle 1154"/>
          <p:cNvSpPr/>
          <p:nvPr/>
        </p:nvSpPr>
        <p:spPr>
          <a:xfrm>
            <a:off x="830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/>
        </p:nvSpPr>
        <p:spPr>
          <a:xfrm>
            <a:off x="845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Rectangle 1156"/>
          <p:cNvSpPr/>
          <p:nvPr/>
        </p:nvSpPr>
        <p:spPr>
          <a:xfrm>
            <a:off x="861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Rectangle 1157"/>
          <p:cNvSpPr/>
          <p:nvPr/>
        </p:nvSpPr>
        <p:spPr>
          <a:xfrm>
            <a:off x="876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/>
        </p:nvSpPr>
        <p:spPr>
          <a:xfrm>
            <a:off x="861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Rectangle 1159"/>
          <p:cNvSpPr/>
          <p:nvPr/>
        </p:nvSpPr>
        <p:spPr>
          <a:xfrm>
            <a:off x="876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TextBox 1160"/>
          <p:cNvSpPr txBox="1"/>
          <p:nvPr/>
        </p:nvSpPr>
        <p:spPr>
          <a:xfrm>
            <a:off x="2971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62" name="TextBox 1161"/>
          <p:cNvSpPr txBox="1"/>
          <p:nvPr/>
        </p:nvSpPr>
        <p:spPr>
          <a:xfrm>
            <a:off x="6019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40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blocks another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4648200"/>
            <a:ext cx="4952999" cy="990600"/>
          </a:xfrm>
        </p:spPr>
        <p:txBody>
          <a:bodyPr/>
          <a:lstStyle/>
          <a:p>
            <a:r>
              <a:rPr lang="en-US" dirty="0"/>
              <a:t>Block 1,0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262" name="Rectangle 261"/>
          <p:cNvSpPr/>
          <p:nvPr/>
        </p:nvSpPr>
        <p:spPr>
          <a:xfrm>
            <a:off x="304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457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304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457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609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762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609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/>
        </p:nvSpPr>
        <p:spPr>
          <a:xfrm>
            <a:off x="762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ectangle 397"/>
          <p:cNvSpPr/>
          <p:nvPr/>
        </p:nvSpPr>
        <p:spPr>
          <a:xfrm>
            <a:off x="304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457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/>
        </p:nvSpPr>
        <p:spPr>
          <a:xfrm>
            <a:off x="304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/>
          <p:cNvSpPr/>
          <p:nvPr/>
        </p:nvSpPr>
        <p:spPr>
          <a:xfrm>
            <a:off x="457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Rectangle 401"/>
          <p:cNvSpPr/>
          <p:nvPr/>
        </p:nvSpPr>
        <p:spPr>
          <a:xfrm>
            <a:off x="609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/>
        </p:nvSpPr>
        <p:spPr>
          <a:xfrm>
            <a:off x="762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Rectangle 403"/>
          <p:cNvSpPr/>
          <p:nvPr/>
        </p:nvSpPr>
        <p:spPr>
          <a:xfrm>
            <a:off x="609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404"/>
          <p:cNvSpPr/>
          <p:nvPr/>
        </p:nvSpPr>
        <p:spPr>
          <a:xfrm>
            <a:off x="762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/>
        </p:nvSpPr>
        <p:spPr>
          <a:xfrm>
            <a:off x="914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ectangle 406"/>
          <p:cNvSpPr/>
          <p:nvPr/>
        </p:nvSpPr>
        <p:spPr>
          <a:xfrm>
            <a:off x="1066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ectangle 407"/>
          <p:cNvSpPr/>
          <p:nvPr/>
        </p:nvSpPr>
        <p:spPr>
          <a:xfrm>
            <a:off x="914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/>
        </p:nvSpPr>
        <p:spPr>
          <a:xfrm>
            <a:off x="1066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ectangle 409"/>
          <p:cNvSpPr/>
          <p:nvPr/>
        </p:nvSpPr>
        <p:spPr>
          <a:xfrm>
            <a:off x="1219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ectangle 410"/>
          <p:cNvSpPr/>
          <p:nvPr/>
        </p:nvSpPr>
        <p:spPr>
          <a:xfrm>
            <a:off x="1371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/>
        </p:nvSpPr>
        <p:spPr>
          <a:xfrm>
            <a:off x="1219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Rectangle 412"/>
          <p:cNvSpPr/>
          <p:nvPr/>
        </p:nvSpPr>
        <p:spPr>
          <a:xfrm>
            <a:off x="1371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ectangle 413"/>
          <p:cNvSpPr/>
          <p:nvPr/>
        </p:nvSpPr>
        <p:spPr>
          <a:xfrm>
            <a:off x="914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/>
        </p:nvSpPr>
        <p:spPr>
          <a:xfrm>
            <a:off x="1066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Rectangle 415"/>
          <p:cNvSpPr/>
          <p:nvPr/>
        </p:nvSpPr>
        <p:spPr>
          <a:xfrm>
            <a:off x="914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Rectangle 416"/>
          <p:cNvSpPr/>
          <p:nvPr/>
        </p:nvSpPr>
        <p:spPr>
          <a:xfrm>
            <a:off x="1066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/>
        </p:nvSpPr>
        <p:spPr>
          <a:xfrm>
            <a:off x="1219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Rectangle 418"/>
          <p:cNvSpPr/>
          <p:nvPr/>
        </p:nvSpPr>
        <p:spPr>
          <a:xfrm>
            <a:off x="1371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/>
          <p:cNvSpPr/>
          <p:nvPr/>
        </p:nvSpPr>
        <p:spPr>
          <a:xfrm>
            <a:off x="1219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/>
        </p:nvSpPr>
        <p:spPr>
          <a:xfrm>
            <a:off x="1371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/>
          <p:nvPr/>
        </p:nvSpPr>
        <p:spPr>
          <a:xfrm>
            <a:off x="304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Rectangle 422"/>
          <p:cNvSpPr/>
          <p:nvPr/>
        </p:nvSpPr>
        <p:spPr>
          <a:xfrm>
            <a:off x="457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/>
        </p:nvSpPr>
        <p:spPr>
          <a:xfrm>
            <a:off x="304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/>
          <p:cNvSpPr/>
          <p:nvPr/>
        </p:nvSpPr>
        <p:spPr>
          <a:xfrm>
            <a:off x="457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/>
          <p:cNvSpPr/>
          <p:nvPr/>
        </p:nvSpPr>
        <p:spPr>
          <a:xfrm>
            <a:off x="609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>
            <a:off x="762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ectangle 427"/>
          <p:cNvSpPr/>
          <p:nvPr/>
        </p:nvSpPr>
        <p:spPr>
          <a:xfrm>
            <a:off x="609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Rectangle 428"/>
          <p:cNvSpPr/>
          <p:nvPr/>
        </p:nvSpPr>
        <p:spPr>
          <a:xfrm>
            <a:off x="762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/>
        </p:nvSpPr>
        <p:spPr>
          <a:xfrm>
            <a:off x="304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/>
          <p:cNvSpPr/>
          <p:nvPr/>
        </p:nvSpPr>
        <p:spPr>
          <a:xfrm>
            <a:off x="457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/>
          <p:cNvSpPr/>
          <p:nvPr/>
        </p:nvSpPr>
        <p:spPr>
          <a:xfrm>
            <a:off x="304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>
            <a:off x="457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>
            <a:off x="6096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>
            <a:off x="762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>
            <a:off x="6096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/>
          <p:cNvSpPr/>
          <p:nvPr/>
        </p:nvSpPr>
        <p:spPr>
          <a:xfrm>
            <a:off x="762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914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1066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/>
          <p:cNvSpPr/>
          <p:nvPr/>
        </p:nvSpPr>
        <p:spPr>
          <a:xfrm>
            <a:off x="914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>
            <a:off x="1066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/>
        </p:nvSpPr>
        <p:spPr>
          <a:xfrm>
            <a:off x="1219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Rectangle 442"/>
          <p:cNvSpPr/>
          <p:nvPr/>
        </p:nvSpPr>
        <p:spPr>
          <a:xfrm>
            <a:off x="1371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Rectangle 443"/>
          <p:cNvSpPr/>
          <p:nvPr/>
        </p:nvSpPr>
        <p:spPr>
          <a:xfrm>
            <a:off x="1219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/>
        </p:nvSpPr>
        <p:spPr>
          <a:xfrm>
            <a:off x="1371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Rectangle 445"/>
          <p:cNvSpPr/>
          <p:nvPr/>
        </p:nvSpPr>
        <p:spPr>
          <a:xfrm>
            <a:off x="914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/>
          <p:cNvSpPr/>
          <p:nvPr/>
        </p:nvSpPr>
        <p:spPr>
          <a:xfrm>
            <a:off x="1066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/>
        </p:nvSpPr>
        <p:spPr>
          <a:xfrm>
            <a:off x="914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Rectangle 448"/>
          <p:cNvSpPr/>
          <p:nvPr/>
        </p:nvSpPr>
        <p:spPr>
          <a:xfrm>
            <a:off x="1066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/>
          <p:cNvSpPr/>
          <p:nvPr/>
        </p:nvSpPr>
        <p:spPr>
          <a:xfrm>
            <a:off x="1219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/>
        </p:nvSpPr>
        <p:spPr>
          <a:xfrm>
            <a:off x="1371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Rectangle 451"/>
          <p:cNvSpPr/>
          <p:nvPr/>
        </p:nvSpPr>
        <p:spPr>
          <a:xfrm>
            <a:off x="1219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1371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/>
        </p:nvSpPr>
        <p:spPr>
          <a:xfrm>
            <a:off x="1524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1676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>
            <a:off x="1524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/>
        </p:nvSpPr>
        <p:spPr>
          <a:xfrm>
            <a:off x="1676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/>
          <p:cNvSpPr/>
          <p:nvPr/>
        </p:nvSpPr>
        <p:spPr>
          <a:xfrm>
            <a:off x="1828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/>
          <p:cNvSpPr/>
          <p:nvPr/>
        </p:nvSpPr>
        <p:spPr>
          <a:xfrm>
            <a:off x="1981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/>
        </p:nvSpPr>
        <p:spPr>
          <a:xfrm>
            <a:off x="1828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/>
          <p:cNvSpPr/>
          <p:nvPr/>
        </p:nvSpPr>
        <p:spPr>
          <a:xfrm>
            <a:off x="1981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/>
          <p:cNvSpPr/>
          <p:nvPr/>
        </p:nvSpPr>
        <p:spPr>
          <a:xfrm>
            <a:off x="1524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/>
        </p:nvSpPr>
        <p:spPr>
          <a:xfrm>
            <a:off x="1676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/>
          <p:cNvSpPr/>
          <p:nvPr/>
        </p:nvSpPr>
        <p:spPr>
          <a:xfrm>
            <a:off x="1524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/>
          <p:cNvSpPr/>
          <p:nvPr/>
        </p:nvSpPr>
        <p:spPr>
          <a:xfrm>
            <a:off x="1676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/>
        </p:nvSpPr>
        <p:spPr>
          <a:xfrm>
            <a:off x="1828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/>
          <p:cNvSpPr/>
          <p:nvPr/>
        </p:nvSpPr>
        <p:spPr>
          <a:xfrm>
            <a:off x="1981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/>
          <p:cNvSpPr/>
          <p:nvPr/>
        </p:nvSpPr>
        <p:spPr>
          <a:xfrm>
            <a:off x="1828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/>
        </p:nvSpPr>
        <p:spPr>
          <a:xfrm>
            <a:off x="1981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/>
          <p:cNvSpPr/>
          <p:nvPr/>
        </p:nvSpPr>
        <p:spPr>
          <a:xfrm>
            <a:off x="2133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/>
          <p:cNvSpPr/>
          <p:nvPr/>
        </p:nvSpPr>
        <p:spPr>
          <a:xfrm>
            <a:off x="2286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/>
        </p:nvSpPr>
        <p:spPr>
          <a:xfrm>
            <a:off x="2133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/>
          <p:cNvSpPr/>
          <p:nvPr/>
        </p:nvSpPr>
        <p:spPr>
          <a:xfrm>
            <a:off x="2286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/>
          <p:cNvSpPr/>
          <p:nvPr/>
        </p:nvSpPr>
        <p:spPr>
          <a:xfrm>
            <a:off x="2438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/>
        </p:nvSpPr>
        <p:spPr>
          <a:xfrm>
            <a:off x="2590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/>
          <p:cNvSpPr/>
          <p:nvPr/>
        </p:nvSpPr>
        <p:spPr>
          <a:xfrm>
            <a:off x="2438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/>
          <p:cNvSpPr/>
          <p:nvPr/>
        </p:nvSpPr>
        <p:spPr>
          <a:xfrm>
            <a:off x="2590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/>
        </p:nvSpPr>
        <p:spPr>
          <a:xfrm>
            <a:off x="2133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/>
          <p:cNvSpPr/>
          <p:nvPr/>
        </p:nvSpPr>
        <p:spPr>
          <a:xfrm>
            <a:off x="2286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Rectangle 479"/>
          <p:cNvSpPr/>
          <p:nvPr/>
        </p:nvSpPr>
        <p:spPr>
          <a:xfrm>
            <a:off x="2133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/>
        </p:nvSpPr>
        <p:spPr>
          <a:xfrm>
            <a:off x="2286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Rectangle 481"/>
          <p:cNvSpPr/>
          <p:nvPr/>
        </p:nvSpPr>
        <p:spPr>
          <a:xfrm>
            <a:off x="2438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Rectangle 482"/>
          <p:cNvSpPr/>
          <p:nvPr/>
        </p:nvSpPr>
        <p:spPr>
          <a:xfrm>
            <a:off x="2590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/>
        </p:nvSpPr>
        <p:spPr>
          <a:xfrm>
            <a:off x="2438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ectangle 484"/>
          <p:cNvSpPr/>
          <p:nvPr/>
        </p:nvSpPr>
        <p:spPr>
          <a:xfrm>
            <a:off x="2590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ectangle 485"/>
          <p:cNvSpPr/>
          <p:nvPr/>
        </p:nvSpPr>
        <p:spPr>
          <a:xfrm>
            <a:off x="1524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/>
        </p:nvSpPr>
        <p:spPr>
          <a:xfrm>
            <a:off x="1676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Rectangle 487"/>
          <p:cNvSpPr/>
          <p:nvPr/>
        </p:nvSpPr>
        <p:spPr>
          <a:xfrm>
            <a:off x="1524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Rectangle 488"/>
          <p:cNvSpPr/>
          <p:nvPr/>
        </p:nvSpPr>
        <p:spPr>
          <a:xfrm>
            <a:off x="1676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/>
        </p:nvSpPr>
        <p:spPr>
          <a:xfrm>
            <a:off x="1828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Rectangle 490"/>
          <p:cNvSpPr/>
          <p:nvPr/>
        </p:nvSpPr>
        <p:spPr>
          <a:xfrm>
            <a:off x="1981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/>
          <p:cNvSpPr/>
          <p:nvPr/>
        </p:nvSpPr>
        <p:spPr>
          <a:xfrm>
            <a:off x="1828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/>
        </p:nvSpPr>
        <p:spPr>
          <a:xfrm>
            <a:off x="1981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/>
          <p:cNvSpPr/>
          <p:nvPr/>
        </p:nvSpPr>
        <p:spPr>
          <a:xfrm>
            <a:off x="1524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>
            <a:off x="1676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1524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ectangle 496"/>
          <p:cNvSpPr/>
          <p:nvPr/>
        </p:nvSpPr>
        <p:spPr>
          <a:xfrm>
            <a:off x="1676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Rectangle 497"/>
          <p:cNvSpPr/>
          <p:nvPr/>
        </p:nvSpPr>
        <p:spPr>
          <a:xfrm>
            <a:off x="1828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/>
        </p:nvSpPr>
        <p:spPr>
          <a:xfrm>
            <a:off x="1981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/>
          <p:cNvSpPr/>
          <p:nvPr/>
        </p:nvSpPr>
        <p:spPr>
          <a:xfrm>
            <a:off x="1828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Rectangle 500"/>
          <p:cNvSpPr/>
          <p:nvPr/>
        </p:nvSpPr>
        <p:spPr>
          <a:xfrm>
            <a:off x="1981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/>
        </p:nvSpPr>
        <p:spPr>
          <a:xfrm>
            <a:off x="2133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/>
          <p:cNvSpPr/>
          <p:nvPr/>
        </p:nvSpPr>
        <p:spPr>
          <a:xfrm>
            <a:off x="2286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Rectangle 503"/>
          <p:cNvSpPr/>
          <p:nvPr/>
        </p:nvSpPr>
        <p:spPr>
          <a:xfrm>
            <a:off x="2133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Rectangle 504"/>
          <p:cNvSpPr/>
          <p:nvPr/>
        </p:nvSpPr>
        <p:spPr>
          <a:xfrm>
            <a:off x="2286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Rectangle 505"/>
          <p:cNvSpPr/>
          <p:nvPr/>
        </p:nvSpPr>
        <p:spPr>
          <a:xfrm>
            <a:off x="2438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Rectangle 506"/>
          <p:cNvSpPr/>
          <p:nvPr/>
        </p:nvSpPr>
        <p:spPr>
          <a:xfrm>
            <a:off x="2590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/>
        </p:nvSpPr>
        <p:spPr>
          <a:xfrm>
            <a:off x="2438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Rectangle 508"/>
          <p:cNvSpPr/>
          <p:nvPr/>
        </p:nvSpPr>
        <p:spPr>
          <a:xfrm>
            <a:off x="2590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Rectangle 509"/>
          <p:cNvSpPr/>
          <p:nvPr/>
        </p:nvSpPr>
        <p:spPr>
          <a:xfrm>
            <a:off x="2133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/>
        </p:nvSpPr>
        <p:spPr>
          <a:xfrm>
            <a:off x="2286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Rectangle 511"/>
          <p:cNvSpPr/>
          <p:nvPr/>
        </p:nvSpPr>
        <p:spPr>
          <a:xfrm>
            <a:off x="2133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Rectangle 512"/>
          <p:cNvSpPr/>
          <p:nvPr/>
        </p:nvSpPr>
        <p:spPr>
          <a:xfrm>
            <a:off x="2286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/>
        </p:nvSpPr>
        <p:spPr>
          <a:xfrm>
            <a:off x="2438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/>
          <p:cNvSpPr/>
          <p:nvPr/>
        </p:nvSpPr>
        <p:spPr>
          <a:xfrm>
            <a:off x="2590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Rectangle 515"/>
          <p:cNvSpPr/>
          <p:nvPr/>
        </p:nvSpPr>
        <p:spPr>
          <a:xfrm>
            <a:off x="2438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/>
        </p:nvSpPr>
        <p:spPr>
          <a:xfrm>
            <a:off x="2590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Rectangle 517"/>
          <p:cNvSpPr/>
          <p:nvPr/>
        </p:nvSpPr>
        <p:spPr>
          <a:xfrm>
            <a:off x="304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Rectangle 518"/>
          <p:cNvSpPr/>
          <p:nvPr/>
        </p:nvSpPr>
        <p:spPr>
          <a:xfrm>
            <a:off x="457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/>
        </p:nvSpPr>
        <p:spPr>
          <a:xfrm>
            <a:off x="304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Rectangle 520"/>
          <p:cNvSpPr/>
          <p:nvPr/>
        </p:nvSpPr>
        <p:spPr>
          <a:xfrm>
            <a:off x="457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Rectangle 521"/>
          <p:cNvSpPr/>
          <p:nvPr/>
        </p:nvSpPr>
        <p:spPr>
          <a:xfrm>
            <a:off x="609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/>
        </p:nvSpPr>
        <p:spPr>
          <a:xfrm>
            <a:off x="762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/>
          <p:cNvSpPr/>
          <p:nvPr/>
        </p:nvSpPr>
        <p:spPr>
          <a:xfrm>
            <a:off x="609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/>
          <p:cNvSpPr/>
          <p:nvPr/>
        </p:nvSpPr>
        <p:spPr>
          <a:xfrm>
            <a:off x="762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304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457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304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/>
        </p:nvSpPr>
        <p:spPr>
          <a:xfrm>
            <a:off x="457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/>
          <p:cNvSpPr/>
          <p:nvPr/>
        </p:nvSpPr>
        <p:spPr>
          <a:xfrm>
            <a:off x="609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/>
          <p:cNvSpPr/>
          <p:nvPr/>
        </p:nvSpPr>
        <p:spPr>
          <a:xfrm>
            <a:off x="762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/>
        </p:nvSpPr>
        <p:spPr>
          <a:xfrm>
            <a:off x="609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Rectangle 532"/>
          <p:cNvSpPr/>
          <p:nvPr/>
        </p:nvSpPr>
        <p:spPr>
          <a:xfrm>
            <a:off x="762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/>
          <p:cNvSpPr/>
          <p:nvPr/>
        </p:nvSpPr>
        <p:spPr>
          <a:xfrm>
            <a:off x="914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/>
        </p:nvSpPr>
        <p:spPr>
          <a:xfrm>
            <a:off x="1066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535"/>
          <p:cNvSpPr/>
          <p:nvPr/>
        </p:nvSpPr>
        <p:spPr>
          <a:xfrm>
            <a:off x="914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Rectangle 536"/>
          <p:cNvSpPr/>
          <p:nvPr/>
        </p:nvSpPr>
        <p:spPr>
          <a:xfrm>
            <a:off x="1066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/>
        </p:nvSpPr>
        <p:spPr>
          <a:xfrm>
            <a:off x="1219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/>
          <p:cNvSpPr/>
          <p:nvPr/>
        </p:nvSpPr>
        <p:spPr>
          <a:xfrm>
            <a:off x="1371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/>
          <p:cNvSpPr/>
          <p:nvPr/>
        </p:nvSpPr>
        <p:spPr>
          <a:xfrm>
            <a:off x="1219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/>
        </p:nvSpPr>
        <p:spPr>
          <a:xfrm>
            <a:off x="1371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/>
          <p:cNvSpPr/>
          <p:nvPr/>
        </p:nvSpPr>
        <p:spPr>
          <a:xfrm>
            <a:off x="914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/>
          <p:cNvSpPr/>
          <p:nvPr/>
        </p:nvSpPr>
        <p:spPr>
          <a:xfrm>
            <a:off x="1066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/>
        </p:nvSpPr>
        <p:spPr>
          <a:xfrm>
            <a:off x="914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/>
          <p:cNvSpPr/>
          <p:nvPr/>
        </p:nvSpPr>
        <p:spPr>
          <a:xfrm>
            <a:off x="1066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/>
          <p:cNvSpPr/>
          <p:nvPr/>
        </p:nvSpPr>
        <p:spPr>
          <a:xfrm>
            <a:off x="1219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/>
        </p:nvSpPr>
        <p:spPr>
          <a:xfrm>
            <a:off x="1371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/>
          <p:cNvSpPr/>
          <p:nvPr/>
        </p:nvSpPr>
        <p:spPr>
          <a:xfrm>
            <a:off x="1219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/>
          <p:cNvSpPr/>
          <p:nvPr/>
        </p:nvSpPr>
        <p:spPr>
          <a:xfrm>
            <a:off x="1371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/>
        </p:nvSpPr>
        <p:spPr>
          <a:xfrm>
            <a:off x="304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/>
          <p:cNvSpPr/>
          <p:nvPr/>
        </p:nvSpPr>
        <p:spPr>
          <a:xfrm>
            <a:off x="457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/>
          <p:cNvSpPr/>
          <p:nvPr/>
        </p:nvSpPr>
        <p:spPr>
          <a:xfrm>
            <a:off x="304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/>
        </p:nvSpPr>
        <p:spPr>
          <a:xfrm>
            <a:off x="457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/>
          <p:cNvSpPr/>
          <p:nvPr/>
        </p:nvSpPr>
        <p:spPr>
          <a:xfrm>
            <a:off x="609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/>
          <p:cNvSpPr/>
          <p:nvPr/>
        </p:nvSpPr>
        <p:spPr>
          <a:xfrm>
            <a:off x="762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/>
        </p:nvSpPr>
        <p:spPr>
          <a:xfrm>
            <a:off x="609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/>
          <p:cNvSpPr/>
          <p:nvPr/>
        </p:nvSpPr>
        <p:spPr>
          <a:xfrm>
            <a:off x="762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/>
          <p:cNvSpPr/>
          <p:nvPr/>
        </p:nvSpPr>
        <p:spPr>
          <a:xfrm>
            <a:off x="304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/>
        </p:nvSpPr>
        <p:spPr>
          <a:xfrm>
            <a:off x="457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/>
          <p:cNvSpPr/>
          <p:nvPr/>
        </p:nvSpPr>
        <p:spPr>
          <a:xfrm>
            <a:off x="304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Rectangle 560"/>
          <p:cNvSpPr/>
          <p:nvPr/>
        </p:nvSpPr>
        <p:spPr>
          <a:xfrm>
            <a:off x="457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/>
        </p:nvSpPr>
        <p:spPr>
          <a:xfrm>
            <a:off x="609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/>
          <p:cNvSpPr/>
          <p:nvPr/>
        </p:nvSpPr>
        <p:spPr>
          <a:xfrm>
            <a:off x="762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/>
          <p:cNvSpPr/>
          <p:nvPr/>
        </p:nvSpPr>
        <p:spPr>
          <a:xfrm>
            <a:off x="609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/>
        </p:nvSpPr>
        <p:spPr>
          <a:xfrm>
            <a:off x="762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/>
          <p:cNvSpPr/>
          <p:nvPr/>
        </p:nvSpPr>
        <p:spPr>
          <a:xfrm>
            <a:off x="914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/>
          <p:cNvSpPr/>
          <p:nvPr/>
        </p:nvSpPr>
        <p:spPr>
          <a:xfrm>
            <a:off x="1066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/>
        </p:nvSpPr>
        <p:spPr>
          <a:xfrm>
            <a:off x="914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/>
          <p:cNvSpPr/>
          <p:nvPr/>
        </p:nvSpPr>
        <p:spPr>
          <a:xfrm>
            <a:off x="1066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/>
          <p:cNvSpPr/>
          <p:nvPr/>
        </p:nvSpPr>
        <p:spPr>
          <a:xfrm>
            <a:off x="1219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/>
        </p:nvSpPr>
        <p:spPr>
          <a:xfrm>
            <a:off x="1371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/>
          <p:cNvSpPr/>
          <p:nvPr/>
        </p:nvSpPr>
        <p:spPr>
          <a:xfrm>
            <a:off x="1219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/>
          <p:cNvSpPr/>
          <p:nvPr/>
        </p:nvSpPr>
        <p:spPr>
          <a:xfrm>
            <a:off x="1371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/>
        </p:nvSpPr>
        <p:spPr>
          <a:xfrm>
            <a:off x="914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/>
          <p:cNvSpPr/>
          <p:nvPr/>
        </p:nvSpPr>
        <p:spPr>
          <a:xfrm>
            <a:off x="1066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/>
          <p:cNvSpPr/>
          <p:nvPr/>
        </p:nvSpPr>
        <p:spPr>
          <a:xfrm>
            <a:off x="914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/>
        </p:nvSpPr>
        <p:spPr>
          <a:xfrm>
            <a:off x="1066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/>
          <p:cNvSpPr/>
          <p:nvPr/>
        </p:nvSpPr>
        <p:spPr>
          <a:xfrm>
            <a:off x="1219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/>
          <p:nvPr/>
        </p:nvSpPr>
        <p:spPr>
          <a:xfrm>
            <a:off x="1371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/>
        </p:nvSpPr>
        <p:spPr>
          <a:xfrm>
            <a:off x="1219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/>
          <p:cNvSpPr/>
          <p:nvPr/>
        </p:nvSpPr>
        <p:spPr>
          <a:xfrm>
            <a:off x="1371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/>
          <p:cNvSpPr/>
          <p:nvPr/>
        </p:nvSpPr>
        <p:spPr>
          <a:xfrm>
            <a:off x="1524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/>
        </p:nvSpPr>
        <p:spPr>
          <a:xfrm>
            <a:off x="1676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Rectangle 583"/>
          <p:cNvSpPr/>
          <p:nvPr/>
        </p:nvSpPr>
        <p:spPr>
          <a:xfrm>
            <a:off x="1524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Rectangle 584"/>
          <p:cNvSpPr/>
          <p:nvPr/>
        </p:nvSpPr>
        <p:spPr>
          <a:xfrm>
            <a:off x="1676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/>
        </p:nvSpPr>
        <p:spPr>
          <a:xfrm>
            <a:off x="1828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Rectangle 586"/>
          <p:cNvSpPr/>
          <p:nvPr/>
        </p:nvSpPr>
        <p:spPr>
          <a:xfrm>
            <a:off x="1981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Rectangle 587"/>
          <p:cNvSpPr/>
          <p:nvPr/>
        </p:nvSpPr>
        <p:spPr>
          <a:xfrm>
            <a:off x="1828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/>
        </p:nvSpPr>
        <p:spPr>
          <a:xfrm>
            <a:off x="1981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Rectangle 589"/>
          <p:cNvSpPr/>
          <p:nvPr/>
        </p:nvSpPr>
        <p:spPr>
          <a:xfrm>
            <a:off x="1524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Rectangle 590"/>
          <p:cNvSpPr/>
          <p:nvPr/>
        </p:nvSpPr>
        <p:spPr>
          <a:xfrm>
            <a:off x="1676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/>
        </p:nvSpPr>
        <p:spPr>
          <a:xfrm>
            <a:off x="1524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Rectangle 592"/>
          <p:cNvSpPr/>
          <p:nvPr/>
        </p:nvSpPr>
        <p:spPr>
          <a:xfrm>
            <a:off x="1676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Rectangle 593"/>
          <p:cNvSpPr/>
          <p:nvPr/>
        </p:nvSpPr>
        <p:spPr>
          <a:xfrm>
            <a:off x="1828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/>
        </p:nvSpPr>
        <p:spPr>
          <a:xfrm>
            <a:off x="1981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Rectangle 595"/>
          <p:cNvSpPr/>
          <p:nvPr/>
        </p:nvSpPr>
        <p:spPr>
          <a:xfrm>
            <a:off x="1828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Rectangle 596"/>
          <p:cNvSpPr/>
          <p:nvPr/>
        </p:nvSpPr>
        <p:spPr>
          <a:xfrm>
            <a:off x="1981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/>
        </p:nvSpPr>
        <p:spPr>
          <a:xfrm>
            <a:off x="2133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Rectangle 598"/>
          <p:cNvSpPr/>
          <p:nvPr/>
        </p:nvSpPr>
        <p:spPr>
          <a:xfrm>
            <a:off x="2286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Rectangle 599"/>
          <p:cNvSpPr/>
          <p:nvPr/>
        </p:nvSpPr>
        <p:spPr>
          <a:xfrm>
            <a:off x="2133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/>
        </p:nvSpPr>
        <p:spPr>
          <a:xfrm>
            <a:off x="2286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Rectangle 601"/>
          <p:cNvSpPr/>
          <p:nvPr/>
        </p:nvSpPr>
        <p:spPr>
          <a:xfrm>
            <a:off x="2438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Rectangle 602"/>
          <p:cNvSpPr/>
          <p:nvPr/>
        </p:nvSpPr>
        <p:spPr>
          <a:xfrm>
            <a:off x="2590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/>
        </p:nvSpPr>
        <p:spPr>
          <a:xfrm>
            <a:off x="2438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2590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Rectangle 605"/>
          <p:cNvSpPr/>
          <p:nvPr/>
        </p:nvSpPr>
        <p:spPr>
          <a:xfrm>
            <a:off x="2133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/>
        </p:nvSpPr>
        <p:spPr>
          <a:xfrm>
            <a:off x="2286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Rectangle 607"/>
          <p:cNvSpPr/>
          <p:nvPr/>
        </p:nvSpPr>
        <p:spPr>
          <a:xfrm>
            <a:off x="2133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Rectangle 608"/>
          <p:cNvSpPr/>
          <p:nvPr/>
        </p:nvSpPr>
        <p:spPr>
          <a:xfrm>
            <a:off x="2286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/>
        </p:nvSpPr>
        <p:spPr>
          <a:xfrm>
            <a:off x="2438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Rectangle 610"/>
          <p:cNvSpPr/>
          <p:nvPr/>
        </p:nvSpPr>
        <p:spPr>
          <a:xfrm>
            <a:off x="2590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Rectangle 611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/>
        </p:nvSpPr>
        <p:spPr>
          <a:xfrm>
            <a:off x="2590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 613"/>
          <p:cNvSpPr/>
          <p:nvPr/>
        </p:nvSpPr>
        <p:spPr>
          <a:xfrm>
            <a:off x="1524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Rectangle 614"/>
          <p:cNvSpPr/>
          <p:nvPr/>
        </p:nvSpPr>
        <p:spPr>
          <a:xfrm>
            <a:off x="1676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>
            <a:off x="1524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Rectangle 616"/>
          <p:cNvSpPr/>
          <p:nvPr/>
        </p:nvSpPr>
        <p:spPr>
          <a:xfrm>
            <a:off x="1676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>
            <a:off x="1828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/>
        </p:nvSpPr>
        <p:spPr>
          <a:xfrm>
            <a:off x="1981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Rectangle 619"/>
          <p:cNvSpPr/>
          <p:nvPr/>
        </p:nvSpPr>
        <p:spPr>
          <a:xfrm>
            <a:off x="1828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Rectangle 620"/>
          <p:cNvSpPr/>
          <p:nvPr/>
        </p:nvSpPr>
        <p:spPr>
          <a:xfrm>
            <a:off x="1981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/>
        </p:nvSpPr>
        <p:spPr>
          <a:xfrm>
            <a:off x="1524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>
            <a:off x="1676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>
            <a:off x="1524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>
            <a:off x="1676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Rectangle 625"/>
          <p:cNvSpPr/>
          <p:nvPr/>
        </p:nvSpPr>
        <p:spPr>
          <a:xfrm>
            <a:off x="1828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/>
          <p:cNvSpPr/>
          <p:nvPr/>
        </p:nvSpPr>
        <p:spPr>
          <a:xfrm>
            <a:off x="1981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>
            <a:off x="1828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Rectangle 628"/>
          <p:cNvSpPr/>
          <p:nvPr/>
        </p:nvSpPr>
        <p:spPr>
          <a:xfrm>
            <a:off x="1981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Rectangle 629"/>
          <p:cNvSpPr/>
          <p:nvPr/>
        </p:nvSpPr>
        <p:spPr>
          <a:xfrm>
            <a:off x="2133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/>
        </p:nvSpPr>
        <p:spPr>
          <a:xfrm>
            <a:off x="2286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Rectangle 631"/>
          <p:cNvSpPr/>
          <p:nvPr/>
        </p:nvSpPr>
        <p:spPr>
          <a:xfrm>
            <a:off x="2133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>
            <a:off x="2286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/>
        </p:nvSpPr>
        <p:spPr>
          <a:xfrm>
            <a:off x="2438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2590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Rectangle 635"/>
          <p:cNvSpPr/>
          <p:nvPr/>
        </p:nvSpPr>
        <p:spPr>
          <a:xfrm>
            <a:off x="2438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/>
        </p:nvSpPr>
        <p:spPr>
          <a:xfrm>
            <a:off x="2590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Rectangle 637"/>
          <p:cNvSpPr/>
          <p:nvPr/>
        </p:nvSpPr>
        <p:spPr>
          <a:xfrm>
            <a:off x="2133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Rectangle 638"/>
          <p:cNvSpPr/>
          <p:nvPr/>
        </p:nvSpPr>
        <p:spPr>
          <a:xfrm>
            <a:off x="2286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/>
        </p:nvSpPr>
        <p:spPr>
          <a:xfrm>
            <a:off x="2133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Rectangle 640"/>
          <p:cNvSpPr/>
          <p:nvPr/>
        </p:nvSpPr>
        <p:spPr>
          <a:xfrm>
            <a:off x="2286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Rectangle 641"/>
          <p:cNvSpPr/>
          <p:nvPr/>
        </p:nvSpPr>
        <p:spPr>
          <a:xfrm>
            <a:off x="2438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/>
        </p:nvSpPr>
        <p:spPr>
          <a:xfrm>
            <a:off x="2590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Rectangle 643"/>
          <p:cNvSpPr/>
          <p:nvPr/>
        </p:nvSpPr>
        <p:spPr>
          <a:xfrm>
            <a:off x="2438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Rectangle 644"/>
          <p:cNvSpPr/>
          <p:nvPr/>
        </p:nvSpPr>
        <p:spPr>
          <a:xfrm>
            <a:off x="2590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Rectangle 647"/>
          <p:cNvSpPr/>
          <p:nvPr/>
        </p:nvSpPr>
        <p:spPr>
          <a:xfrm>
            <a:off x="342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/>
        </p:nvSpPr>
        <p:spPr>
          <a:xfrm>
            <a:off x="358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Rectangle 649"/>
          <p:cNvSpPr/>
          <p:nvPr/>
        </p:nvSpPr>
        <p:spPr>
          <a:xfrm>
            <a:off x="342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Rectangle 650"/>
          <p:cNvSpPr/>
          <p:nvPr/>
        </p:nvSpPr>
        <p:spPr>
          <a:xfrm>
            <a:off x="358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/>
        </p:nvSpPr>
        <p:spPr>
          <a:xfrm>
            <a:off x="373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Rectangle 652"/>
          <p:cNvSpPr/>
          <p:nvPr/>
        </p:nvSpPr>
        <p:spPr>
          <a:xfrm>
            <a:off x="388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Rectangle 653"/>
          <p:cNvSpPr/>
          <p:nvPr/>
        </p:nvSpPr>
        <p:spPr>
          <a:xfrm>
            <a:off x="373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/>
        </p:nvSpPr>
        <p:spPr>
          <a:xfrm>
            <a:off x="388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Rectangle 655"/>
          <p:cNvSpPr/>
          <p:nvPr/>
        </p:nvSpPr>
        <p:spPr>
          <a:xfrm>
            <a:off x="342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Rectangle 656"/>
          <p:cNvSpPr/>
          <p:nvPr/>
        </p:nvSpPr>
        <p:spPr>
          <a:xfrm>
            <a:off x="358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/>
        </p:nvSpPr>
        <p:spPr>
          <a:xfrm>
            <a:off x="342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Rectangle 658"/>
          <p:cNvSpPr/>
          <p:nvPr/>
        </p:nvSpPr>
        <p:spPr>
          <a:xfrm>
            <a:off x="358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Rectangle 659"/>
          <p:cNvSpPr/>
          <p:nvPr/>
        </p:nvSpPr>
        <p:spPr>
          <a:xfrm>
            <a:off x="373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/>
        </p:nvSpPr>
        <p:spPr>
          <a:xfrm>
            <a:off x="388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Rectangle 661"/>
          <p:cNvSpPr/>
          <p:nvPr/>
        </p:nvSpPr>
        <p:spPr>
          <a:xfrm>
            <a:off x="373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Rectangle 662"/>
          <p:cNvSpPr/>
          <p:nvPr/>
        </p:nvSpPr>
        <p:spPr>
          <a:xfrm>
            <a:off x="388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/>
        </p:nvSpPr>
        <p:spPr>
          <a:xfrm>
            <a:off x="403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Rectangle 664"/>
          <p:cNvSpPr/>
          <p:nvPr/>
        </p:nvSpPr>
        <p:spPr>
          <a:xfrm>
            <a:off x="419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Rectangle 665"/>
          <p:cNvSpPr/>
          <p:nvPr/>
        </p:nvSpPr>
        <p:spPr>
          <a:xfrm>
            <a:off x="403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/>
        </p:nvSpPr>
        <p:spPr>
          <a:xfrm>
            <a:off x="419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Rectangle 667"/>
          <p:cNvSpPr/>
          <p:nvPr/>
        </p:nvSpPr>
        <p:spPr>
          <a:xfrm>
            <a:off x="434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Rectangle 668"/>
          <p:cNvSpPr/>
          <p:nvPr/>
        </p:nvSpPr>
        <p:spPr>
          <a:xfrm>
            <a:off x="449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/>
        </p:nvSpPr>
        <p:spPr>
          <a:xfrm>
            <a:off x="434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Rectangle 670"/>
          <p:cNvSpPr/>
          <p:nvPr/>
        </p:nvSpPr>
        <p:spPr>
          <a:xfrm>
            <a:off x="449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Rectangle 671"/>
          <p:cNvSpPr/>
          <p:nvPr/>
        </p:nvSpPr>
        <p:spPr>
          <a:xfrm>
            <a:off x="403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/>
        </p:nvSpPr>
        <p:spPr>
          <a:xfrm>
            <a:off x="419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Rectangle 673"/>
          <p:cNvSpPr/>
          <p:nvPr/>
        </p:nvSpPr>
        <p:spPr>
          <a:xfrm>
            <a:off x="403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419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/>
        </p:nvSpPr>
        <p:spPr>
          <a:xfrm>
            <a:off x="434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Rectangle 676"/>
          <p:cNvSpPr/>
          <p:nvPr/>
        </p:nvSpPr>
        <p:spPr>
          <a:xfrm>
            <a:off x="449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Rectangle 677"/>
          <p:cNvSpPr/>
          <p:nvPr/>
        </p:nvSpPr>
        <p:spPr>
          <a:xfrm>
            <a:off x="434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/>
        </p:nvSpPr>
        <p:spPr>
          <a:xfrm>
            <a:off x="449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Rectangle 679"/>
          <p:cNvSpPr/>
          <p:nvPr/>
        </p:nvSpPr>
        <p:spPr>
          <a:xfrm>
            <a:off x="3429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Rectangle 680"/>
          <p:cNvSpPr/>
          <p:nvPr/>
        </p:nvSpPr>
        <p:spPr>
          <a:xfrm>
            <a:off x="3581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/>
        </p:nvSpPr>
        <p:spPr>
          <a:xfrm>
            <a:off x="3429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Rectangle 682"/>
          <p:cNvSpPr/>
          <p:nvPr/>
        </p:nvSpPr>
        <p:spPr>
          <a:xfrm>
            <a:off x="3581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Rectangle 683"/>
          <p:cNvSpPr/>
          <p:nvPr/>
        </p:nvSpPr>
        <p:spPr>
          <a:xfrm>
            <a:off x="3733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/>
        </p:nvSpPr>
        <p:spPr>
          <a:xfrm>
            <a:off x="3886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Rectangle 685"/>
          <p:cNvSpPr/>
          <p:nvPr/>
        </p:nvSpPr>
        <p:spPr>
          <a:xfrm>
            <a:off x="3733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Rectangle 686"/>
          <p:cNvSpPr/>
          <p:nvPr/>
        </p:nvSpPr>
        <p:spPr>
          <a:xfrm>
            <a:off x="3886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/>
        </p:nvSpPr>
        <p:spPr>
          <a:xfrm>
            <a:off x="3429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Rectangle 688"/>
          <p:cNvSpPr/>
          <p:nvPr/>
        </p:nvSpPr>
        <p:spPr>
          <a:xfrm>
            <a:off x="3581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Rectangle 689"/>
          <p:cNvSpPr/>
          <p:nvPr/>
        </p:nvSpPr>
        <p:spPr>
          <a:xfrm>
            <a:off x="3429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/>
        </p:nvSpPr>
        <p:spPr>
          <a:xfrm>
            <a:off x="3581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/>
          <p:cNvSpPr/>
          <p:nvPr/>
        </p:nvSpPr>
        <p:spPr>
          <a:xfrm>
            <a:off x="3733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Rectangle 692"/>
          <p:cNvSpPr/>
          <p:nvPr/>
        </p:nvSpPr>
        <p:spPr>
          <a:xfrm>
            <a:off x="3886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/>
        </p:nvSpPr>
        <p:spPr>
          <a:xfrm>
            <a:off x="3733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Rectangle 694"/>
          <p:cNvSpPr/>
          <p:nvPr/>
        </p:nvSpPr>
        <p:spPr>
          <a:xfrm>
            <a:off x="3886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Rectangle 695"/>
          <p:cNvSpPr/>
          <p:nvPr/>
        </p:nvSpPr>
        <p:spPr>
          <a:xfrm>
            <a:off x="4038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/>
        </p:nvSpPr>
        <p:spPr>
          <a:xfrm>
            <a:off x="4191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Rectangle 697"/>
          <p:cNvSpPr/>
          <p:nvPr/>
        </p:nvSpPr>
        <p:spPr>
          <a:xfrm>
            <a:off x="4038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Rectangle 698"/>
          <p:cNvSpPr/>
          <p:nvPr/>
        </p:nvSpPr>
        <p:spPr>
          <a:xfrm>
            <a:off x="4191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/>
        </p:nvSpPr>
        <p:spPr>
          <a:xfrm>
            <a:off x="4343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Rectangle 700"/>
          <p:cNvSpPr/>
          <p:nvPr/>
        </p:nvSpPr>
        <p:spPr>
          <a:xfrm>
            <a:off x="4495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Rectangle 701"/>
          <p:cNvSpPr/>
          <p:nvPr/>
        </p:nvSpPr>
        <p:spPr>
          <a:xfrm>
            <a:off x="4343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/>
        </p:nvSpPr>
        <p:spPr>
          <a:xfrm>
            <a:off x="4495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Rectangle 703"/>
          <p:cNvSpPr/>
          <p:nvPr/>
        </p:nvSpPr>
        <p:spPr>
          <a:xfrm>
            <a:off x="40386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Rectangle 704"/>
          <p:cNvSpPr/>
          <p:nvPr/>
        </p:nvSpPr>
        <p:spPr>
          <a:xfrm>
            <a:off x="4191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/>
        </p:nvSpPr>
        <p:spPr>
          <a:xfrm>
            <a:off x="40386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Rectangle 706"/>
          <p:cNvSpPr/>
          <p:nvPr/>
        </p:nvSpPr>
        <p:spPr>
          <a:xfrm>
            <a:off x="4191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Rectangle 707"/>
          <p:cNvSpPr/>
          <p:nvPr/>
        </p:nvSpPr>
        <p:spPr>
          <a:xfrm>
            <a:off x="4343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/>
        </p:nvSpPr>
        <p:spPr>
          <a:xfrm>
            <a:off x="4495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Rectangle 709"/>
          <p:cNvSpPr/>
          <p:nvPr/>
        </p:nvSpPr>
        <p:spPr>
          <a:xfrm>
            <a:off x="4343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Rectangle 710"/>
          <p:cNvSpPr/>
          <p:nvPr/>
        </p:nvSpPr>
        <p:spPr>
          <a:xfrm>
            <a:off x="4495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/>
        </p:nvSpPr>
        <p:spPr>
          <a:xfrm>
            <a:off x="464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/>
          <p:cNvSpPr/>
          <p:nvPr/>
        </p:nvSpPr>
        <p:spPr>
          <a:xfrm>
            <a:off x="480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Rectangle 713"/>
          <p:cNvSpPr/>
          <p:nvPr/>
        </p:nvSpPr>
        <p:spPr>
          <a:xfrm>
            <a:off x="464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/>
        </p:nvSpPr>
        <p:spPr>
          <a:xfrm>
            <a:off x="480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Rectangle 715"/>
          <p:cNvSpPr/>
          <p:nvPr/>
        </p:nvSpPr>
        <p:spPr>
          <a:xfrm>
            <a:off x="495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/>
          <p:cNvSpPr/>
          <p:nvPr/>
        </p:nvSpPr>
        <p:spPr>
          <a:xfrm>
            <a:off x="5105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/>
        </p:nvSpPr>
        <p:spPr>
          <a:xfrm>
            <a:off x="495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Rectangle 718"/>
          <p:cNvSpPr/>
          <p:nvPr/>
        </p:nvSpPr>
        <p:spPr>
          <a:xfrm>
            <a:off x="5105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Rectangle 719"/>
          <p:cNvSpPr/>
          <p:nvPr/>
        </p:nvSpPr>
        <p:spPr>
          <a:xfrm>
            <a:off x="464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/>
        </p:nvSpPr>
        <p:spPr>
          <a:xfrm>
            <a:off x="480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Rectangle 721"/>
          <p:cNvSpPr/>
          <p:nvPr/>
        </p:nvSpPr>
        <p:spPr>
          <a:xfrm>
            <a:off x="464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Rectangle 722"/>
          <p:cNvSpPr/>
          <p:nvPr/>
        </p:nvSpPr>
        <p:spPr>
          <a:xfrm>
            <a:off x="480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/>
        </p:nvSpPr>
        <p:spPr>
          <a:xfrm>
            <a:off x="495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Rectangle 724"/>
          <p:cNvSpPr/>
          <p:nvPr/>
        </p:nvSpPr>
        <p:spPr>
          <a:xfrm>
            <a:off x="5105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Rectangle 725"/>
          <p:cNvSpPr/>
          <p:nvPr/>
        </p:nvSpPr>
        <p:spPr>
          <a:xfrm>
            <a:off x="495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/>
        </p:nvSpPr>
        <p:spPr>
          <a:xfrm>
            <a:off x="5105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Rectangle 727"/>
          <p:cNvSpPr/>
          <p:nvPr/>
        </p:nvSpPr>
        <p:spPr>
          <a:xfrm>
            <a:off x="5257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Rectangle 728"/>
          <p:cNvSpPr/>
          <p:nvPr/>
        </p:nvSpPr>
        <p:spPr>
          <a:xfrm>
            <a:off x="5410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/>
        </p:nvSpPr>
        <p:spPr>
          <a:xfrm>
            <a:off x="5257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Rectangle 730"/>
          <p:cNvSpPr/>
          <p:nvPr/>
        </p:nvSpPr>
        <p:spPr>
          <a:xfrm>
            <a:off x="5410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Rectangle 731"/>
          <p:cNvSpPr/>
          <p:nvPr/>
        </p:nvSpPr>
        <p:spPr>
          <a:xfrm>
            <a:off x="5562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/>
        </p:nvSpPr>
        <p:spPr>
          <a:xfrm>
            <a:off x="5715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Rectangle 733"/>
          <p:cNvSpPr/>
          <p:nvPr/>
        </p:nvSpPr>
        <p:spPr>
          <a:xfrm>
            <a:off x="5562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Rectangle 734"/>
          <p:cNvSpPr/>
          <p:nvPr/>
        </p:nvSpPr>
        <p:spPr>
          <a:xfrm>
            <a:off x="5715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/>
        </p:nvSpPr>
        <p:spPr>
          <a:xfrm>
            <a:off x="5257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/>
          <p:cNvSpPr/>
          <p:nvPr/>
        </p:nvSpPr>
        <p:spPr>
          <a:xfrm>
            <a:off x="5410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/>
          <p:cNvSpPr/>
          <p:nvPr/>
        </p:nvSpPr>
        <p:spPr>
          <a:xfrm>
            <a:off x="5257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/>
        </p:nvSpPr>
        <p:spPr>
          <a:xfrm>
            <a:off x="5410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Rectangle 739"/>
          <p:cNvSpPr/>
          <p:nvPr/>
        </p:nvSpPr>
        <p:spPr>
          <a:xfrm>
            <a:off x="5562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Rectangle 740"/>
          <p:cNvSpPr/>
          <p:nvPr/>
        </p:nvSpPr>
        <p:spPr>
          <a:xfrm>
            <a:off x="5715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/>
        </p:nvSpPr>
        <p:spPr>
          <a:xfrm>
            <a:off x="5562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Rectangle 742"/>
          <p:cNvSpPr/>
          <p:nvPr/>
        </p:nvSpPr>
        <p:spPr>
          <a:xfrm>
            <a:off x="5715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Rectangle 743"/>
          <p:cNvSpPr/>
          <p:nvPr/>
        </p:nvSpPr>
        <p:spPr>
          <a:xfrm>
            <a:off x="4648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/>
        </p:nvSpPr>
        <p:spPr>
          <a:xfrm>
            <a:off x="4800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Rectangle 745"/>
          <p:cNvSpPr/>
          <p:nvPr/>
        </p:nvSpPr>
        <p:spPr>
          <a:xfrm>
            <a:off x="4648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Rectangle 746"/>
          <p:cNvSpPr/>
          <p:nvPr/>
        </p:nvSpPr>
        <p:spPr>
          <a:xfrm>
            <a:off x="4800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/>
          <p:cNvSpPr/>
          <p:nvPr/>
        </p:nvSpPr>
        <p:spPr>
          <a:xfrm>
            <a:off x="4953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Rectangle 748"/>
          <p:cNvSpPr/>
          <p:nvPr/>
        </p:nvSpPr>
        <p:spPr>
          <a:xfrm>
            <a:off x="5105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Rectangle 749"/>
          <p:cNvSpPr/>
          <p:nvPr/>
        </p:nvSpPr>
        <p:spPr>
          <a:xfrm>
            <a:off x="4953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/>
          <p:cNvSpPr/>
          <p:nvPr/>
        </p:nvSpPr>
        <p:spPr>
          <a:xfrm>
            <a:off x="5105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Rectangle 751"/>
          <p:cNvSpPr/>
          <p:nvPr/>
        </p:nvSpPr>
        <p:spPr>
          <a:xfrm>
            <a:off x="4648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Rectangle 752"/>
          <p:cNvSpPr/>
          <p:nvPr/>
        </p:nvSpPr>
        <p:spPr>
          <a:xfrm>
            <a:off x="48006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/>
        </p:nvSpPr>
        <p:spPr>
          <a:xfrm>
            <a:off x="4648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Rectangle 754"/>
          <p:cNvSpPr/>
          <p:nvPr/>
        </p:nvSpPr>
        <p:spPr>
          <a:xfrm>
            <a:off x="48006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/>
          <p:cNvSpPr/>
          <p:nvPr/>
        </p:nvSpPr>
        <p:spPr>
          <a:xfrm>
            <a:off x="4953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/>
        </p:nvSpPr>
        <p:spPr>
          <a:xfrm>
            <a:off x="5105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Rectangle 757"/>
          <p:cNvSpPr/>
          <p:nvPr/>
        </p:nvSpPr>
        <p:spPr>
          <a:xfrm>
            <a:off x="4953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Rectangle 758"/>
          <p:cNvSpPr/>
          <p:nvPr/>
        </p:nvSpPr>
        <p:spPr>
          <a:xfrm>
            <a:off x="5105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/>
        </p:nvSpPr>
        <p:spPr>
          <a:xfrm>
            <a:off x="5257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Rectangle 760"/>
          <p:cNvSpPr/>
          <p:nvPr/>
        </p:nvSpPr>
        <p:spPr>
          <a:xfrm>
            <a:off x="5410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Rectangle 761"/>
          <p:cNvSpPr/>
          <p:nvPr/>
        </p:nvSpPr>
        <p:spPr>
          <a:xfrm>
            <a:off x="5257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/>
        </p:nvSpPr>
        <p:spPr>
          <a:xfrm>
            <a:off x="5410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Rectangle 763"/>
          <p:cNvSpPr/>
          <p:nvPr/>
        </p:nvSpPr>
        <p:spPr>
          <a:xfrm>
            <a:off x="5562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Rectangle 764"/>
          <p:cNvSpPr/>
          <p:nvPr/>
        </p:nvSpPr>
        <p:spPr>
          <a:xfrm>
            <a:off x="5715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/>
        </p:nvSpPr>
        <p:spPr>
          <a:xfrm>
            <a:off x="5562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Rectangle 766"/>
          <p:cNvSpPr/>
          <p:nvPr/>
        </p:nvSpPr>
        <p:spPr>
          <a:xfrm>
            <a:off x="5715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Rectangle 767"/>
          <p:cNvSpPr/>
          <p:nvPr/>
        </p:nvSpPr>
        <p:spPr>
          <a:xfrm>
            <a:off x="5257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/>
        </p:nvSpPr>
        <p:spPr>
          <a:xfrm>
            <a:off x="5410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Rectangle 769"/>
          <p:cNvSpPr/>
          <p:nvPr/>
        </p:nvSpPr>
        <p:spPr>
          <a:xfrm>
            <a:off x="5257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Rectangle 770"/>
          <p:cNvSpPr/>
          <p:nvPr/>
        </p:nvSpPr>
        <p:spPr>
          <a:xfrm>
            <a:off x="5410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/>
        </p:nvSpPr>
        <p:spPr>
          <a:xfrm>
            <a:off x="55626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Rectangle 772"/>
          <p:cNvSpPr/>
          <p:nvPr/>
        </p:nvSpPr>
        <p:spPr>
          <a:xfrm>
            <a:off x="5715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Rectangle 773"/>
          <p:cNvSpPr/>
          <p:nvPr/>
        </p:nvSpPr>
        <p:spPr>
          <a:xfrm>
            <a:off x="55626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/>
        </p:nvSpPr>
        <p:spPr>
          <a:xfrm>
            <a:off x="5715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Rectangle 775"/>
          <p:cNvSpPr/>
          <p:nvPr/>
        </p:nvSpPr>
        <p:spPr>
          <a:xfrm>
            <a:off x="342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Rectangle 776"/>
          <p:cNvSpPr/>
          <p:nvPr/>
        </p:nvSpPr>
        <p:spPr>
          <a:xfrm>
            <a:off x="358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/>
        </p:nvSpPr>
        <p:spPr>
          <a:xfrm>
            <a:off x="342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Rectangle 778"/>
          <p:cNvSpPr/>
          <p:nvPr/>
        </p:nvSpPr>
        <p:spPr>
          <a:xfrm>
            <a:off x="358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Rectangle 779"/>
          <p:cNvSpPr/>
          <p:nvPr/>
        </p:nvSpPr>
        <p:spPr>
          <a:xfrm>
            <a:off x="373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/>
        </p:nvSpPr>
        <p:spPr>
          <a:xfrm>
            <a:off x="388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Rectangle 781"/>
          <p:cNvSpPr/>
          <p:nvPr/>
        </p:nvSpPr>
        <p:spPr>
          <a:xfrm>
            <a:off x="373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Rectangle 782"/>
          <p:cNvSpPr/>
          <p:nvPr/>
        </p:nvSpPr>
        <p:spPr>
          <a:xfrm>
            <a:off x="388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/>
        </p:nvSpPr>
        <p:spPr>
          <a:xfrm>
            <a:off x="342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ectangle 784"/>
          <p:cNvSpPr/>
          <p:nvPr/>
        </p:nvSpPr>
        <p:spPr>
          <a:xfrm>
            <a:off x="358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ectangle 785"/>
          <p:cNvSpPr/>
          <p:nvPr/>
        </p:nvSpPr>
        <p:spPr>
          <a:xfrm>
            <a:off x="342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/>
        </p:nvSpPr>
        <p:spPr>
          <a:xfrm>
            <a:off x="358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ectangle 787"/>
          <p:cNvSpPr/>
          <p:nvPr/>
        </p:nvSpPr>
        <p:spPr>
          <a:xfrm>
            <a:off x="373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Rectangle 788"/>
          <p:cNvSpPr/>
          <p:nvPr/>
        </p:nvSpPr>
        <p:spPr>
          <a:xfrm>
            <a:off x="388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/>
        </p:nvSpPr>
        <p:spPr>
          <a:xfrm>
            <a:off x="373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388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Rectangle 791"/>
          <p:cNvSpPr/>
          <p:nvPr/>
        </p:nvSpPr>
        <p:spPr>
          <a:xfrm>
            <a:off x="403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/>
        </p:nvSpPr>
        <p:spPr>
          <a:xfrm>
            <a:off x="419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Rectangle 793"/>
          <p:cNvSpPr/>
          <p:nvPr/>
        </p:nvSpPr>
        <p:spPr>
          <a:xfrm>
            <a:off x="403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/>
          <p:cNvSpPr/>
          <p:nvPr/>
        </p:nvSpPr>
        <p:spPr>
          <a:xfrm>
            <a:off x="419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/>
        </p:nvSpPr>
        <p:spPr>
          <a:xfrm>
            <a:off x="434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Rectangle 796"/>
          <p:cNvSpPr/>
          <p:nvPr/>
        </p:nvSpPr>
        <p:spPr>
          <a:xfrm>
            <a:off x="449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Rectangle 797"/>
          <p:cNvSpPr/>
          <p:nvPr/>
        </p:nvSpPr>
        <p:spPr>
          <a:xfrm>
            <a:off x="434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/>
        </p:nvSpPr>
        <p:spPr>
          <a:xfrm>
            <a:off x="449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Rectangle 799"/>
          <p:cNvSpPr/>
          <p:nvPr/>
        </p:nvSpPr>
        <p:spPr>
          <a:xfrm>
            <a:off x="403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Rectangle 800"/>
          <p:cNvSpPr/>
          <p:nvPr/>
        </p:nvSpPr>
        <p:spPr>
          <a:xfrm>
            <a:off x="419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/>
        </p:nvSpPr>
        <p:spPr>
          <a:xfrm>
            <a:off x="403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Rectangle 802"/>
          <p:cNvSpPr/>
          <p:nvPr/>
        </p:nvSpPr>
        <p:spPr>
          <a:xfrm>
            <a:off x="419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Rectangle 803"/>
          <p:cNvSpPr/>
          <p:nvPr/>
        </p:nvSpPr>
        <p:spPr>
          <a:xfrm>
            <a:off x="434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/>
        </p:nvSpPr>
        <p:spPr>
          <a:xfrm>
            <a:off x="449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Rectangle 805"/>
          <p:cNvSpPr/>
          <p:nvPr/>
        </p:nvSpPr>
        <p:spPr>
          <a:xfrm>
            <a:off x="434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Rectangle 806"/>
          <p:cNvSpPr/>
          <p:nvPr/>
        </p:nvSpPr>
        <p:spPr>
          <a:xfrm>
            <a:off x="449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/>
        </p:nvSpPr>
        <p:spPr>
          <a:xfrm>
            <a:off x="342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Rectangle 808"/>
          <p:cNvSpPr/>
          <p:nvPr/>
        </p:nvSpPr>
        <p:spPr>
          <a:xfrm>
            <a:off x="358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Rectangle 809"/>
          <p:cNvSpPr/>
          <p:nvPr/>
        </p:nvSpPr>
        <p:spPr>
          <a:xfrm>
            <a:off x="342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/>
        </p:nvSpPr>
        <p:spPr>
          <a:xfrm>
            <a:off x="358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Rectangle 811"/>
          <p:cNvSpPr/>
          <p:nvPr/>
        </p:nvSpPr>
        <p:spPr>
          <a:xfrm>
            <a:off x="373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Rectangle 812"/>
          <p:cNvSpPr/>
          <p:nvPr/>
        </p:nvSpPr>
        <p:spPr>
          <a:xfrm>
            <a:off x="388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/>
        </p:nvSpPr>
        <p:spPr>
          <a:xfrm>
            <a:off x="373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Rectangle 814"/>
          <p:cNvSpPr/>
          <p:nvPr/>
        </p:nvSpPr>
        <p:spPr>
          <a:xfrm>
            <a:off x="388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Rectangle 815"/>
          <p:cNvSpPr/>
          <p:nvPr/>
        </p:nvSpPr>
        <p:spPr>
          <a:xfrm>
            <a:off x="342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/>
        </p:nvSpPr>
        <p:spPr>
          <a:xfrm>
            <a:off x="358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Rectangle 817"/>
          <p:cNvSpPr/>
          <p:nvPr/>
        </p:nvSpPr>
        <p:spPr>
          <a:xfrm>
            <a:off x="342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Rectangle 818"/>
          <p:cNvSpPr/>
          <p:nvPr/>
        </p:nvSpPr>
        <p:spPr>
          <a:xfrm>
            <a:off x="358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/>
        </p:nvSpPr>
        <p:spPr>
          <a:xfrm>
            <a:off x="373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Rectangle 820"/>
          <p:cNvSpPr/>
          <p:nvPr/>
        </p:nvSpPr>
        <p:spPr>
          <a:xfrm>
            <a:off x="388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Rectangle 821"/>
          <p:cNvSpPr/>
          <p:nvPr/>
        </p:nvSpPr>
        <p:spPr>
          <a:xfrm>
            <a:off x="373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/>
        </p:nvSpPr>
        <p:spPr>
          <a:xfrm>
            <a:off x="388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Rectangle 823"/>
          <p:cNvSpPr/>
          <p:nvPr/>
        </p:nvSpPr>
        <p:spPr>
          <a:xfrm>
            <a:off x="403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Rectangle 824"/>
          <p:cNvSpPr/>
          <p:nvPr/>
        </p:nvSpPr>
        <p:spPr>
          <a:xfrm>
            <a:off x="419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/>
        </p:nvSpPr>
        <p:spPr>
          <a:xfrm>
            <a:off x="403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Rectangle 826"/>
          <p:cNvSpPr/>
          <p:nvPr/>
        </p:nvSpPr>
        <p:spPr>
          <a:xfrm>
            <a:off x="419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Rectangle 827"/>
          <p:cNvSpPr/>
          <p:nvPr/>
        </p:nvSpPr>
        <p:spPr>
          <a:xfrm>
            <a:off x="434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/>
        </p:nvSpPr>
        <p:spPr>
          <a:xfrm>
            <a:off x="449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Rectangle 829"/>
          <p:cNvSpPr/>
          <p:nvPr/>
        </p:nvSpPr>
        <p:spPr>
          <a:xfrm>
            <a:off x="434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Rectangle 830"/>
          <p:cNvSpPr/>
          <p:nvPr/>
        </p:nvSpPr>
        <p:spPr>
          <a:xfrm>
            <a:off x="449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/>
        </p:nvSpPr>
        <p:spPr>
          <a:xfrm>
            <a:off x="403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Rectangle 832"/>
          <p:cNvSpPr/>
          <p:nvPr/>
        </p:nvSpPr>
        <p:spPr>
          <a:xfrm>
            <a:off x="419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Rectangle 833"/>
          <p:cNvSpPr/>
          <p:nvPr/>
        </p:nvSpPr>
        <p:spPr>
          <a:xfrm>
            <a:off x="403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/>
        </p:nvSpPr>
        <p:spPr>
          <a:xfrm>
            <a:off x="419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Rectangle 835"/>
          <p:cNvSpPr/>
          <p:nvPr/>
        </p:nvSpPr>
        <p:spPr>
          <a:xfrm>
            <a:off x="434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Rectangle 836"/>
          <p:cNvSpPr/>
          <p:nvPr/>
        </p:nvSpPr>
        <p:spPr>
          <a:xfrm>
            <a:off x="449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/>
        </p:nvSpPr>
        <p:spPr>
          <a:xfrm>
            <a:off x="434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Rectangle 838"/>
          <p:cNvSpPr/>
          <p:nvPr/>
        </p:nvSpPr>
        <p:spPr>
          <a:xfrm>
            <a:off x="449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Rectangle 839"/>
          <p:cNvSpPr/>
          <p:nvPr/>
        </p:nvSpPr>
        <p:spPr>
          <a:xfrm>
            <a:off x="464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/>
        </p:nvSpPr>
        <p:spPr>
          <a:xfrm>
            <a:off x="480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Rectangle 841"/>
          <p:cNvSpPr/>
          <p:nvPr/>
        </p:nvSpPr>
        <p:spPr>
          <a:xfrm>
            <a:off x="464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Rectangle 842"/>
          <p:cNvSpPr/>
          <p:nvPr/>
        </p:nvSpPr>
        <p:spPr>
          <a:xfrm>
            <a:off x="480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/>
        </p:nvSpPr>
        <p:spPr>
          <a:xfrm>
            <a:off x="495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Rectangle 844"/>
          <p:cNvSpPr/>
          <p:nvPr/>
        </p:nvSpPr>
        <p:spPr>
          <a:xfrm>
            <a:off x="5105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Rectangle 845"/>
          <p:cNvSpPr/>
          <p:nvPr/>
        </p:nvSpPr>
        <p:spPr>
          <a:xfrm>
            <a:off x="495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/>
        </p:nvSpPr>
        <p:spPr>
          <a:xfrm>
            <a:off x="5105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Rectangle 847"/>
          <p:cNvSpPr/>
          <p:nvPr/>
        </p:nvSpPr>
        <p:spPr>
          <a:xfrm>
            <a:off x="464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Rectangle 848"/>
          <p:cNvSpPr/>
          <p:nvPr/>
        </p:nvSpPr>
        <p:spPr>
          <a:xfrm>
            <a:off x="480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/>
        </p:nvSpPr>
        <p:spPr>
          <a:xfrm>
            <a:off x="464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Rectangle 850"/>
          <p:cNvSpPr/>
          <p:nvPr/>
        </p:nvSpPr>
        <p:spPr>
          <a:xfrm>
            <a:off x="480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Rectangle 851"/>
          <p:cNvSpPr/>
          <p:nvPr/>
        </p:nvSpPr>
        <p:spPr>
          <a:xfrm>
            <a:off x="495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/>
        </p:nvSpPr>
        <p:spPr>
          <a:xfrm>
            <a:off x="5105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Rectangle 853"/>
          <p:cNvSpPr/>
          <p:nvPr/>
        </p:nvSpPr>
        <p:spPr>
          <a:xfrm>
            <a:off x="495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Rectangle 854"/>
          <p:cNvSpPr/>
          <p:nvPr/>
        </p:nvSpPr>
        <p:spPr>
          <a:xfrm>
            <a:off x="5105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/>
        </p:nvSpPr>
        <p:spPr>
          <a:xfrm>
            <a:off x="5257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Rectangle 856"/>
          <p:cNvSpPr/>
          <p:nvPr/>
        </p:nvSpPr>
        <p:spPr>
          <a:xfrm>
            <a:off x="5410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Rectangle 857"/>
          <p:cNvSpPr/>
          <p:nvPr/>
        </p:nvSpPr>
        <p:spPr>
          <a:xfrm>
            <a:off x="5257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/>
        </p:nvSpPr>
        <p:spPr>
          <a:xfrm>
            <a:off x="5410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Rectangle 859"/>
          <p:cNvSpPr/>
          <p:nvPr/>
        </p:nvSpPr>
        <p:spPr>
          <a:xfrm>
            <a:off x="5562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Rectangle 860"/>
          <p:cNvSpPr/>
          <p:nvPr/>
        </p:nvSpPr>
        <p:spPr>
          <a:xfrm>
            <a:off x="5715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/>
        </p:nvSpPr>
        <p:spPr>
          <a:xfrm>
            <a:off x="5562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Rectangle 862"/>
          <p:cNvSpPr/>
          <p:nvPr/>
        </p:nvSpPr>
        <p:spPr>
          <a:xfrm>
            <a:off x="5715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Rectangle 863"/>
          <p:cNvSpPr/>
          <p:nvPr/>
        </p:nvSpPr>
        <p:spPr>
          <a:xfrm>
            <a:off x="5257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/>
        </p:nvSpPr>
        <p:spPr>
          <a:xfrm>
            <a:off x="5410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Rectangle 865"/>
          <p:cNvSpPr/>
          <p:nvPr/>
        </p:nvSpPr>
        <p:spPr>
          <a:xfrm>
            <a:off x="5257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Rectangle 866"/>
          <p:cNvSpPr/>
          <p:nvPr/>
        </p:nvSpPr>
        <p:spPr>
          <a:xfrm>
            <a:off x="5410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/>
        </p:nvSpPr>
        <p:spPr>
          <a:xfrm>
            <a:off x="5562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Rectangle 868"/>
          <p:cNvSpPr/>
          <p:nvPr/>
        </p:nvSpPr>
        <p:spPr>
          <a:xfrm>
            <a:off x="5715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Rectangle 869"/>
          <p:cNvSpPr/>
          <p:nvPr/>
        </p:nvSpPr>
        <p:spPr>
          <a:xfrm>
            <a:off x="5562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/>
        </p:nvSpPr>
        <p:spPr>
          <a:xfrm>
            <a:off x="5715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Rectangle 871"/>
          <p:cNvSpPr/>
          <p:nvPr/>
        </p:nvSpPr>
        <p:spPr>
          <a:xfrm>
            <a:off x="464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Rectangle 872"/>
          <p:cNvSpPr/>
          <p:nvPr/>
        </p:nvSpPr>
        <p:spPr>
          <a:xfrm>
            <a:off x="480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/>
        </p:nvSpPr>
        <p:spPr>
          <a:xfrm>
            <a:off x="464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Rectangle 874"/>
          <p:cNvSpPr/>
          <p:nvPr/>
        </p:nvSpPr>
        <p:spPr>
          <a:xfrm>
            <a:off x="480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Rectangle 875"/>
          <p:cNvSpPr/>
          <p:nvPr/>
        </p:nvSpPr>
        <p:spPr>
          <a:xfrm>
            <a:off x="495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/>
        </p:nvSpPr>
        <p:spPr>
          <a:xfrm>
            <a:off x="5105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Rectangle 877"/>
          <p:cNvSpPr/>
          <p:nvPr/>
        </p:nvSpPr>
        <p:spPr>
          <a:xfrm>
            <a:off x="495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Rectangle 878"/>
          <p:cNvSpPr/>
          <p:nvPr/>
        </p:nvSpPr>
        <p:spPr>
          <a:xfrm>
            <a:off x="5105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/>
        </p:nvSpPr>
        <p:spPr>
          <a:xfrm>
            <a:off x="464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Rectangle 880"/>
          <p:cNvSpPr/>
          <p:nvPr/>
        </p:nvSpPr>
        <p:spPr>
          <a:xfrm>
            <a:off x="480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Rectangle 881"/>
          <p:cNvSpPr/>
          <p:nvPr/>
        </p:nvSpPr>
        <p:spPr>
          <a:xfrm>
            <a:off x="464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/>
        </p:nvSpPr>
        <p:spPr>
          <a:xfrm>
            <a:off x="480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Rectangle 883"/>
          <p:cNvSpPr/>
          <p:nvPr/>
        </p:nvSpPr>
        <p:spPr>
          <a:xfrm>
            <a:off x="495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Rectangle 884"/>
          <p:cNvSpPr/>
          <p:nvPr/>
        </p:nvSpPr>
        <p:spPr>
          <a:xfrm>
            <a:off x="5105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/>
        </p:nvSpPr>
        <p:spPr>
          <a:xfrm>
            <a:off x="495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Rectangle 886"/>
          <p:cNvSpPr/>
          <p:nvPr/>
        </p:nvSpPr>
        <p:spPr>
          <a:xfrm>
            <a:off x="5105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Rectangle 887"/>
          <p:cNvSpPr/>
          <p:nvPr/>
        </p:nvSpPr>
        <p:spPr>
          <a:xfrm>
            <a:off x="5257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5410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5257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Rectangle 890"/>
          <p:cNvSpPr/>
          <p:nvPr/>
        </p:nvSpPr>
        <p:spPr>
          <a:xfrm>
            <a:off x="5410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/>
        </p:nvSpPr>
        <p:spPr>
          <a:xfrm>
            <a:off x="5562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Rectangle 892"/>
          <p:cNvSpPr/>
          <p:nvPr/>
        </p:nvSpPr>
        <p:spPr>
          <a:xfrm>
            <a:off x="5715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Rectangle 893"/>
          <p:cNvSpPr/>
          <p:nvPr/>
        </p:nvSpPr>
        <p:spPr>
          <a:xfrm>
            <a:off x="5562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/>
        </p:nvSpPr>
        <p:spPr>
          <a:xfrm>
            <a:off x="5715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Rectangle 895"/>
          <p:cNvSpPr/>
          <p:nvPr/>
        </p:nvSpPr>
        <p:spPr>
          <a:xfrm>
            <a:off x="5257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Rectangle 896"/>
          <p:cNvSpPr/>
          <p:nvPr/>
        </p:nvSpPr>
        <p:spPr>
          <a:xfrm>
            <a:off x="5410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/>
        </p:nvSpPr>
        <p:spPr>
          <a:xfrm>
            <a:off x="5257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Rectangle 898"/>
          <p:cNvSpPr/>
          <p:nvPr/>
        </p:nvSpPr>
        <p:spPr>
          <a:xfrm>
            <a:off x="5410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5562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/>
        </p:nvSpPr>
        <p:spPr>
          <a:xfrm>
            <a:off x="5715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Rectangle 901"/>
          <p:cNvSpPr/>
          <p:nvPr/>
        </p:nvSpPr>
        <p:spPr>
          <a:xfrm>
            <a:off x="5562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Rectangle 902"/>
          <p:cNvSpPr/>
          <p:nvPr/>
        </p:nvSpPr>
        <p:spPr>
          <a:xfrm>
            <a:off x="5715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Rectangle 904"/>
          <p:cNvSpPr/>
          <p:nvPr/>
        </p:nvSpPr>
        <p:spPr>
          <a:xfrm>
            <a:off x="64770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Rectangle 905"/>
          <p:cNvSpPr/>
          <p:nvPr/>
        </p:nvSpPr>
        <p:spPr>
          <a:xfrm>
            <a:off x="66294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/>
        </p:nvSpPr>
        <p:spPr>
          <a:xfrm>
            <a:off x="64770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Rectangle 907"/>
          <p:cNvSpPr/>
          <p:nvPr/>
        </p:nvSpPr>
        <p:spPr>
          <a:xfrm>
            <a:off x="66294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Rectangle 908"/>
          <p:cNvSpPr/>
          <p:nvPr/>
        </p:nvSpPr>
        <p:spPr>
          <a:xfrm>
            <a:off x="67818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/>
        </p:nvSpPr>
        <p:spPr>
          <a:xfrm>
            <a:off x="69342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Rectangle 910"/>
          <p:cNvSpPr/>
          <p:nvPr/>
        </p:nvSpPr>
        <p:spPr>
          <a:xfrm>
            <a:off x="67818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Rectangle 911"/>
          <p:cNvSpPr/>
          <p:nvPr/>
        </p:nvSpPr>
        <p:spPr>
          <a:xfrm>
            <a:off x="69342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/>
        </p:nvSpPr>
        <p:spPr>
          <a:xfrm>
            <a:off x="64770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" name="Rectangle 913"/>
          <p:cNvSpPr/>
          <p:nvPr/>
        </p:nvSpPr>
        <p:spPr>
          <a:xfrm>
            <a:off x="66294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Rectangle 914"/>
          <p:cNvSpPr/>
          <p:nvPr/>
        </p:nvSpPr>
        <p:spPr>
          <a:xfrm>
            <a:off x="64770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/>
        </p:nvSpPr>
        <p:spPr>
          <a:xfrm>
            <a:off x="66294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" name="Rectangle 916"/>
          <p:cNvSpPr/>
          <p:nvPr/>
        </p:nvSpPr>
        <p:spPr>
          <a:xfrm>
            <a:off x="67818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Rectangle 917"/>
          <p:cNvSpPr/>
          <p:nvPr/>
        </p:nvSpPr>
        <p:spPr>
          <a:xfrm>
            <a:off x="69342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/>
        </p:nvSpPr>
        <p:spPr>
          <a:xfrm>
            <a:off x="67818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Rectangle 919"/>
          <p:cNvSpPr/>
          <p:nvPr/>
        </p:nvSpPr>
        <p:spPr>
          <a:xfrm>
            <a:off x="69342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Rectangle 920"/>
          <p:cNvSpPr/>
          <p:nvPr/>
        </p:nvSpPr>
        <p:spPr>
          <a:xfrm>
            <a:off x="7086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/>
        </p:nvSpPr>
        <p:spPr>
          <a:xfrm>
            <a:off x="723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Rectangle 922"/>
          <p:cNvSpPr/>
          <p:nvPr/>
        </p:nvSpPr>
        <p:spPr>
          <a:xfrm>
            <a:off x="7086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Rectangle 923"/>
          <p:cNvSpPr/>
          <p:nvPr/>
        </p:nvSpPr>
        <p:spPr>
          <a:xfrm>
            <a:off x="723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/>
        </p:nvSpPr>
        <p:spPr>
          <a:xfrm>
            <a:off x="739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Rectangle 925"/>
          <p:cNvSpPr/>
          <p:nvPr/>
        </p:nvSpPr>
        <p:spPr>
          <a:xfrm>
            <a:off x="754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Rectangle 926"/>
          <p:cNvSpPr/>
          <p:nvPr/>
        </p:nvSpPr>
        <p:spPr>
          <a:xfrm>
            <a:off x="739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/>
        </p:nvSpPr>
        <p:spPr>
          <a:xfrm>
            <a:off x="754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Rectangle 928"/>
          <p:cNvSpPr/>
          <p:nvPr/>
        </p:nvSpPr>
        <p:spPr>
          <a:xfrm>
            <a:off x="7086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Rectangle 929"/>
          <p:cNvSpPr/>
          <p:nvPr/>
        </p:nvSpPr>
        <p:spPr>
          <a:xfrm>
            <a:off x="723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/>
        </p:nvSpPr>
        <p:spPr>
          <a:xfrm>
            <a:off x="7086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Rectangle 931"/>
          <p:cNvSpPr/>
          <p:nvPr/>
        </p:nvSpPr>
        <p:spPr>
          <a:xfrm>
            <a:off x="723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Rectangle 932"/>
          <p:cNvSpPr/>
          <p:nvPr/>
        </p:nvSpPr>
        <p:spPr>
          <a:xfrm>
            <a:off x="739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/>
        </p:nvSpPr>
        <p:spPr>
          <a:xfrm>
            <a:off x="754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Rectangle 934"/>
          <p:cNvSpPr/>
          <p:nvPr/>
        </p:nvSpPr>
        <p:spPr>
          <a:xfrm>
            <a:off x="739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Rectangle 935"/>
          <p:cNvSpPr/>
          <p:nvPr/>
        </p:nvSpPr>
        <p:spPr>
          <a:xfrm>
            <a:off x="754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/>
        </p:nvSpPr>
        <p:spPr>
          <a:xfrm>
            <a:off x="6477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Rectangle 937"/>
          <p:cNvSpPr/>
          <p:nvPr/>
        </p:nvSpPr>
        <p:spPr>
          <a:xfrm>
            <a:off x="6629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Rectangle 938"/>
          <p:cNvSpPr/>
          <p:nvPr/>
        </p:nvSpPr>
        <p:spPr>
          <a:xfrm>
            <a:off x="6477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/>
        </p:nvSpPr>
        <p:spPr>
          <a:xfrm>
            <a:off x="6629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Rectangle 940"/>
          <p:cNvSpPr/>
          <p:nvPr/>
        </p:nvSpPr>
        <p:spPr>
          <a:xfrm>
            <a:off x="6781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Rectangle 941"/>
          <p:cNvSpPr/>
          <p:nvPr/>
        </p:nvSpPr>
        <p:spPr>
          <a:xfrm>
            <a:off x="6934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/>
        </p:nvSpPr>
        <p:spPr>
          <a:xfrm>
            <a:off x="6781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Rectangle 943"/>
          <p:cNvSpPr/>
          <p:nvPr/>
        </p:nvSpPr>
        <p:spPr>
          <a:xfrm>
            <a:off x="6934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Rectangle 944"/>
          <p:cNvSpPr/>
          <p:nvPr/>
        </p:nvSpPr>
        <p:spPr>
          <a:xfrm>
            <a:off x="6477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/>
        </p:nvSpPr>
        <p:spPr>
          <a:xfrm>
            <a:off x="6629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Rectangle 946"/>
          <p:cNvSpPr/>
          <p:nvPr/>
        </p:nvSpPr>
        <p:spPr>
          <a:xfrm>
            <a:off x="6477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Rectangle 947"/>
          <p:cNvSpPr/>
          <p:nvPr/>
        </p:nvSpPr>
        <p:spPr>
          <a:xfrm>
            <a:off x="6629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/>
        </p:nvSpPr>
        <p:spPr>
          <a:xfrm>
            <a:off x="6781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Rectangle 949"/>
          <p:cNvSpPr/>
          <p:nvPr/>
        </p:nvSpPr>
        <p:spPr>
          <a:xfrm>
            <a:off x="6934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Rectangle 950"/>
          <p:cNvSpPr/>
          <p:nvPr/>
        </p:nvSpPr>
        <p:spPr>
          <a:xfrm>
            <a:off x="6781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/>
        </p:nvSpPr>
        <p:spPr>
          <a:xfrm>
            <a:off x="6934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Rectangle 952"/>
          <p:cNvSpPr/>
          <p:nvPr/>
        </p:nvSpPr>
        <p:spPr>
          <a:xfrm>
            <a:off x="7086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Rectangle 953"/>
          <p:cNvSpPr/>
          <p:nvPr/>
        </p:nvSpPr>
        <p:spPr>
          <a:xfrm>
            <a:off x="7239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/>
        </p:nvSpPr>
        <p:spPr>
          <a:xfrm>
            <a:off x="7086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Rectangle 955"/>
          <p:cNvSpPr/>
          <p:nvPr/>
        </p:nvSpPr>
        <p:spPr>
          <a:xfrm>
            <a:off x="7239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Rectangle 956"/>
          <p:cNvSpPr/>
          <p:nvPr/>
        </p:nvSpPr>
        <p:spPr>
          <a:xfrm>
            <a:off x="7391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/>
        </p:nvSpPr>
        <p:spPr>
          <a:xfrm>
            <a:off x="7543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Rectangle 958"/>
          <p:cNvSpPr/>
          <p:nvPr/>
        </p:nvSpPr>
        <p:spPr>
          <a:xfrm>
            <a:off x="7391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Rectangle 959"/>
          <p:cNvSpPr/>
          <p:nvPr/>
        </p:nvSpPr>
        <p:spPr>
          <a:xfrm>
            <a:off x="7543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/>
        </p:nvSpPr>
        <p:spPr>
          <a:xfrm>
            <a:off x="7086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Rectangle 961"/>
          <p:cNvSpPr/>
          <p:nvPr/>
        </p:nvSpPr>
        <p:spPr>
          <a:xfrm>
            <a:off x="7239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Rectangle 962"/>
          <p:cNvSpPr/>
          <p:nvPr/>
        </p:nvSpPr>
        <p:spPr>
          <a:xfrm>
            <a:off x="7086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/>
        </p:nvSpPr>
        <p:spPr>
          <a:xfrm>
            <a:off x="7239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Rectangle 964"/>
          <p:cNvSpPr/>
          <p:nvPr/>
        </p:nvSpPr>
        <p:spPr>
          <a:xfrm>
            <a:off x="7391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Rectangle 965"/>
          <p:cNvSpPr/>
          <p:nvPr/>
        </p:nvSpPr>
        <p:spPr>
          <a:xfrm>
            <a:off x="7543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/>
        </p:nvSpPr>
        <p:spPr>
          <a:xfrm>
            <a:off x="7391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Rectangle 967"/>
          <p:cNvSpPr/>
          <p:nvPr/>
        </p:nvSpPr>
        <p:spPr>
          <a:xfrm>
            <a:off x="7543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Rectangle 968"/>
          <p:cNvSpPr/>
          <p:nvPr/>
        </p:nvSpPr>
        <p:spPr>
          <a:xfrm>
            <a:off x="769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/>
        </p:nvSpPr>
        <p:spPr>
          <a:xfrm>
            <a:off x="784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Rectangle 970"/>
          <p:cNvSpPr/>
          <p:nvPr/>
        </p:nvSpPr>
        <p:spPr>
          <a:xfrm>
            <a:off x="769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Rectangle 971"/>
          <p:cNvSpPr/>
          <p:nvPr/>
        </p:nvSpPr>
        <p:spPr>
          <a:xfrm>
            <a:off x="784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/>
        </p:nvSpPr>
        <p:spPr>
          <a:xfrm>
            <a:off x="800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Rectangle 973"/>
          <p:cNvSpPr/>
          <p:nvPr/>
        </p:nvSpPr>
        <p:spPr>
          <a:xfrm>
            <a:off x="815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Rectangle 974"/>
          <p:cNvSpPr/>
          <p:nvPr/>
        </p:nvSpPr>
        <p:spPr>
          <a:xfrm>
            <a:off x="800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/>
        </p:nvSpPr>
        <p:spPr>
          <a:xfrm>
            <a:off x="815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Rectangle 976"/>
          <p:cNvSpPr/>
          <p:nvPr/>
        </p:nvSpPr>
        <p:spPr>
          <a:xfrm>
            <a:off x="769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784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769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Rectangle 979"/>
          <p:cNvSpPr/>
          <p:nvPr/>
        </p:nvSpPr>
        <p:spPr>
          <a:xfrm>
            <a:off x="784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800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815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Rectangle 982"/>
          <p:cNvSpPr/>
          <p:nvPr/>
        </p:nvSpPr>
        <p:spPr>
          <a:xfrm>
            <a:off x="800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Rectangle 983"/>
          <p:cNvSpPr/>
          <p:nvPr/>
        </p:nvSpPr>
        <p:spPr>
          <a:xfrm>
            <a:off x="815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/>
        </p:nvSpPr>
        <p:spPr>
          <a:xfrm>
            <a:off x="830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845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Rectangle 986"/>
          <p:cNvSpPr/>
          <p:nvPr/>
        </p:nvSpPr>
        <p:spPr>
          <a:xfrm>
            <a:off x="830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/>
        </p:nvSpPr>
        <p:spPr>
          <a:xfrm>
            <a:off x="845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Rectangle 988"/>
          <p:cNvSpPr/>
          <p:nvPr/>
        </p:nvSpPr>
        <p:spPr>
          <a:xfrm>
            <a:off x="861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Rectangle 989"/>
          <p:cNvSpPr/>
          <p:nvPr/>
        </p:nvSpPr>
        <p:spPr>
          <a:xfrm>
            <a:off x="876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861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Rectangle 991"/>
          <p:cNvSpPr/>
          <p:nvPr/>
        </p:nvSpPr>
        <p:spPr>
          <a:xfrm>
            <a:off x="876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Rectangle 992"/>
          <p:cNvSpPr/>
          <p:nvPr/>
        </p:nvSpPr>
        <p:spPr>
          <a:xfrm>
            <a:off x="830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845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Rectangle 994"/>
          <p:cNvSpPr/>
          <p:nvPr/>
        </p:nvSpPr>
        <p:spPr>
          <a:xfrm>
            <a:off x="830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Rectangle 995"/>
          <p:cNvSpPr/>
          <p:nvPr/>
        </p:nvSpPr>
        <p:spPr>
          <a:xfrm>
            <a:off x="845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861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876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861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/>
        </p:nvSpPr>
        <p:spPr>
          <a:xfrm>
            <a:off x="876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Rectangle 1000"/>
          <p:cNvSpPr/>
          <p:nvPr/>
        </p:nvSpPr>
        <p:spPr>
          <a:xfrm>
            <a:off x="7696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Rectangle 1001"/>
          <p:cNvSpPr/>
          <p:nvPr/>
        </p:nvSpPr>
        <p:spPr>
          <a:xfrm>
            <a:off x="7848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/>
        </p:nvSpPr>
        <p:spPr>
          <a:xfrm>
            <a:off x="7696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Rectangle 1003"/>
          <p:cNvSpPr/>
          <p:nvPr/>
        </p:nvSpPr>
        <p:spPr>
          <a:xfrm>
            <a:off x="7848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Rectangle 1004"/>
          <p:cNvSpPr/>
          <p:nvPr/>
        </p:nvSpPr>
        <p:spPr>
          <a:xfrm>
            <a:off x="8001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/>
        </p:nvSpPr>
        <p:spPr>
          <a:xfrm>
            <a:off x="8153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Rectangle 1006"/>
          <p:cNvSpPr/>
          <p:nvPr/>
        </p:nvSpPr>
        <p:spPr>
          <a:xfrm>
            <a:off x="8001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8153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/>
        </p:nvSpPr>
        <p:spPr>
          <a:xfrm>
            <a:off x="7696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Rectangle 1009"/>
          <p:cNvSpPr/>
          <p:nvPr/>
        </p:nvSpPr>
        <p:spPr>
          <a:xfrm>
            <a:off x="7848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7696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7848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Rectangle 1012"/>
          <p:cNvSpPr/>
          <p:nvPr/>
        </p:nvSpPr>
        <p:spPr>
          <a:xfrm>
            <a:off x="8001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8153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/>
        </p:nvSpPr>
        <p:spPr>
          <a:xfrm>
            <a:off x="8001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Rectangle 1015"/>
          <p:cNvSpPr/>
          <p:nvPr/>
        </p:nvSpPr>
        <p:spPr>
          <a:xfrm>
            <a:off x="8153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Rectangle 1016"/>
          <p:cNvSpPr/>
          <p:nvPr/>
        </p:nvSpPr>
        <p:spPr>
          <a:xfrm>
            <a:off x="8305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/>
        </p:nvSpPr>
        <p:spPr>
          <a:xfrm>
            <a:off x="8458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8305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Rectangle 1019"/>
          <p:cNvSpPr/>
          <p:nvPr/>
        </p:nvSpPr>
        <p:spPr>
          <a:xfrm>
            <a:off x="8458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/>
        </p:nvSpPr>
        <p:spPr>
          <a:xfrm>
            <a:off x="8610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Rectangle 1021"/>
          <p:cNvSpPr/>
          <p:nvPr/>
        </p:nvSpPr>
        <p:spPr>
          <a:xfrm>
            <a:off x="8763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8610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8763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024"/>
          <p:cNvSpPr/>
          <p:nvPr/>
        </p:nvSpPr>
        <p:spPr>
          <a:xfrm>
            <a:off x="8305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8458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8305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Rectangle 1027"/>
          <p:cNvSpPr/>
          <p:nvPr/>
        </p:nvSpPr>
        <p:spPr>
          <a:xfrm>
            <a:off x="8458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028"/>
          <p:cNvSpPr/>
          <p:nvPr/>
        </p:nvSpPr>
        <p:spPr>
          <a:xfrm>
            <a:off x="8610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8763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8610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1031"/>
          <p:cNvSpPr/>
          <p:nvPr/>
        </p:nvSpPr>
        <p:spPr>
          <a:xfrm>
            <a:off x="8763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64770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66294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/>
          <p:cNvSpPr/>
          <p:nvPr/>
        </p:nvSpPr>
        <p:spPr>
          <a:xfrm>
            <a:off x="64770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66294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67818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69342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/>
        </p:nvSpPr>
        <p:spPr>
          <a:xfrm>
            <a:off x="67818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69342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64770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/>
        </p:nvSpPr>
        <p:spPr>
          <a:xfrm>
            <a:off x="66294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Rectangle 1042"/>
          <p:cNvSpPr/>
          <p:nvPr/>
        </p:nvSpPr>
        <p:spPr>
          <a:xfrm>
            <a:off x="64770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043"/>
          <p:cNvSpPr/>
          <p:nvPr/>
        </p:nvSpPr>
        <p:spPr>
          <a:xfrm>
            <a:off x="66294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67818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Rectangle 1045"/>
          <p:cNvSpPr/>
          <p:nvPr/>
        </p:nvSpPr>
        <p:spPr>
          <a:xfrm>
            <a:off x="69342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Rectangle 1046"/>
          <p:cNvSpPr/>
          <p:nvPr/>
        </p:nvSpPr>
        <p:spPr>
          <a:xfrm>
            <a:off x="67818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/>
        </p:nvSpPr>
        <p:spPr>
          <a:xfrm>
            <a:off x="69342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Rectangle 1048"/>
          <p:cNvSpPr/>
          <p:nvPr/>
        </p:nvSpPr>
        <p:spPr>
          <a:xfrm>
            <a:off x="7086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723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/>
        </p:nvSpPr>
        <p:spPr>
          <a:xfrm>
            <a:off x="7086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723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739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/>
        </p:nvSpPr>
        <p:spPr>
          <a:xfrm>
            <a:off x="754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Rectangle 1054"/>
          <p:cNvSpPr/>
          <p:nvPr/>
        </p:nvSpPr>
        <p:spPr>
          <a:xfrm>
            <a:off x="739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754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/>
        </p:nvSpPr>
        <p:spPr>
          <a:xfrm>
            <a:off x="7086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Rectangle 1057"/>
          <p:cNvSpPr/>
          <p:nvPr/>
        </p:nvSpPr>
        <p:spPr>
          <a:xfrm>
            <a:off x="723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Rectangle 1058"/>
          <p:cNvSpPr/>
          <p:nvPr/>
        </p:nvSpPr>
        <p:spPr>
          <a:xfrm>
            <a:off x="7086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/>
        </p:nvSpPr>
        <p:spPr>
          <a:xfrm>
            <a:off x="723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Rectangle 1060"/>
          <p:cNvSpPr/>
          <p:nvPr/>
        </p:nvSpPr>
        <p:spPr>
          <a:xfrm>
            <a:off x="739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Rectangle 1061"/>
          <p:cNvSpPr/>
          <p:nvPr/>
        </p:nvSpPr>
        <p:spPr>
          <a:xfrm>
            <a:off x="754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/>
        </p:nvSpPr>
        <p:spPr>
          <a:xfrm>
            <a:off x="739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754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Rectangle 1064"/>
          <p:cNvSpPr/>
          <p:nvPr/>
        </p:nvSpPr>
        <p:spPr>
          <a:xfrm>
            <a:off x="64770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/>
        </p:nvSpPr>
        <p:spPr>
          <a:xfrm>
            <a:off x="66294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Rectangle 1066"/>
          <p:cNvSpPr/>
          <p:nvPr/>
        </p:nvSpPr>
        <p:spPr>
          <a:xfrm>
            <a:off x="64770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Rectangle 1067"/>
          <p:cNvSpPr/>
          <p:nvPr/>
        </p:nvSpPr>
        <p:spPr>
          <a:xfrm>
            <a:off x="66294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/>
        </p:nvSpPr>
        <p:spPr>
          <a:xfrm>
            <a:off x="67818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Rectangle 1069"/>
          <p:cNvSpPr/>
          <p:nvPr/>
        </p:nvSpPr>
        <p:spPr>
          <a:xfrm>
            <a:off x="69342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67818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/>
        </p:nvSpPr>
        <p:spPr>
          <a:xfrm>
            <a:off x="69342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Rectangle 1072"/>
          <p:cNvSpPr/>
          <p:nvPr/>
        </p:nvSpPr>
        <p:spPr>
          <a:xfrm>
            <a:off x="64770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66294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64770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66294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67818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69342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67818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69342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7086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723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7086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723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739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754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739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754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7086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723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7086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723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739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754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739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754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769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784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784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800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815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800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815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769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784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769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784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800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815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800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815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Rectangle 1112"/>
          <p:cNvSpPr/>
          <p:nvPr/>
        </p:nvSpPr>
        <p:spPr>
          <a:xfrm>
            <a:off x="830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/>
        </p:nvSpPr>
        <p:spPr>
          <a:xfrm>
            <a:off x="845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Rectangle 1114"/>
          <p:cNvSpPr/>
          <p:nvPr/>
        </p:nvSpPr>
        <p:spPr>
          <a:xfrm>
            <a:off x="830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Rectangle 1115"/>
          <p:cNvSpPr/>
          <p:nvPr/>
        </p:nvSpPr>
        <p:spPr>
          <a:xfrm>
            <a:off x="845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/>
        </p:nvSpPr>
        <p:spPr>
          <a:xfrm>
            <a:off x="861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Rectangle 1117"/>
          <p:cNvSpPr/>
          <p:nvPr/>
        </p:nvSpPr>
        <p:spPr>
          <a:xfrm>
            <a:off x="876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Rectangle 1118"/>
          <p:cNvSpPr/>
          <p:nvPr/>
        </p:nvSpPr>
        <p:spPr>
          <a:xfrm>
            <a:off x="861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/>
        </p:nvSpPr>
        <p:spPr>
          <a:xfrm>
            <a:off x="876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Rectangle 1120"/>
          <p:cNvSpPr/>
          <p:nvPr/>
        </p:nvSpPr>
        <p:spPr>
          <a:xfrm>
            <a:off x="830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Rectangle 1121"/>
          <p:cNvSpPr/>
          <p:nvPr/>
        </p:nvSpPr>
        <p:spPr>
          <a:xfrm>
            <a:off x="845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/>
        </p:nvSpPr>
        <p:spPr>
          <a:xfrm>
            <a:off x="830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Rectangle 1123"/>
          <p:cNvSpPr/>
          <p:nvPr/>
        </p:nvSpPr>
        <p:spPr>
          <a:xfrm>
            <a:off x="845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Rectangle 1124"/>
          <p:cNvSpPr/>
          <p:nvPr/>
        </p:nvSpPr>
        <p:spPr>
          <a:xfrm>
            <a:off x="861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876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Rectangle 1126"/>
          <p:cNvSpPr/>
          <p:nvPr/>
        </p:nvSpPr>
        <p:spPr>
          <a:xfrm>
            <a:off x="861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Rectangle 1127"/>
          <p:cNvSpPr/>
          <p:nvPr/>
        </p:nvSpPr>
        <p:spPr>
          <a:xfrm>
            <a:off x="876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/>
        </p:nvSpPr>
        <p:spPr>
          <a:xfrm>
            <a:off x="769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Rectangle 1129"/>
          <p:cNvSpPr/>
          <p:nvPr/>
        </p:nvSpPr>
        <p:spPr>
          <a:xfrm>
            <a:off x="784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Rectangle 1130"/>
          <p:cNvSpPr/>
          <p:nvPr/>
        </p:nvSpPr>
        <p:spPr>
          <a:xfrm>
            <a:off x="769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/>
        </p:nvSpPr>
        <p:spPr>
          <a:xfrm>
            <a:off x="784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Rectangle 1132"/>
          <p:cNvSpPr/>
          <p:nvPr/>
        </p:nvSpPr>
        <p:spPr>
          <a:xfrm>
            <a:off x="800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815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/>
        </p:nvSpPr>
        <p:spPr>
          <a:xfrm>
            <a:off x="800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Rectangle 1135"/>
          <p:cNvSpPr/>
          <p:nvPr/>
        </p:nvSpPr>
        <p:spPr>
          <a:xfrm>
            <a:off x="815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Rectangle 1136"/>
          <p:cNvSpPr/>
          <p:nvPr/>
        </p:nvSpPr>
        <p:spPr>
          <a:xfrm>
            <a:off x="769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/>
        </p:nvSpPr>
        <p:spPr>
          <a:xfrm>
            <a:off x="784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Rectangle 1138"/>
          <p:cNvSpPr/>
          <p:nvPr/>
        </p:nvSpPr>
        <p:spPr>
          <a:xfrm>
            <a:off x="769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Rectangle 1139"/>
          <p:cNvSpPr/>
          <p:nvPr/>
        </p:nvSpPr>
        <p:spPr>
          <a:xfrm>
            <a:off x="784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/>
        </p:nvSpPr>
        <p:spPr>
          <a:xfrm>
            <a:off x="800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Rectangle 1141"/>
          <p:cNvSpPr/>
          <p:nvPr/>
        </p:nvSpPr>
        <p:spPr>
          <a:xfrm>
            <a:off x="815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Rectangle 1142"/>
          <p:cNvSpPr/>
          <p:nvPr/>
        </p:nvSpPr>
        <p:spPr>
          <a:xfrm>
            <a:off x="800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/>
        </p:nvSpPr>
        <p:spPr>
          <a:xfrm>
            <a:off x="815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Rectangle 1144"/>
          <p:cNvSpPr/>
          <p:nvPr/>
        </p:nvSpPr>
        <p:spPr>
          <a:xfrm>
            <a:off x="830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Rectangle 1145"/>
          <p:cNvSpPr/>
          <p:nvPr/>
        </p:nvSpPr>
        <p:spPr>
          <a:xfrm>
            <a:off x="845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/>
        </p:nvSpPr>
        <p:spPr>
          <a:xfrm>
            <a:off x="830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Rectangle 1147"/>
          <p:cNvSpPr/>
          <p:nvPr/>
        </p:nvSpPr>
        <p:spPr>
          <a:xfrm>
            <a:off x="845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Rectangle 1148"/>
          <p:cNvSpPr/>
          <p:nvPr/>
        </p:nvSpPr>
        <p:spPr>
          <a:xfrm>
            <a:off x="861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/>
        </p:nvSpPr>
        <p:spPr>
          <a:xfrm>
            <a:off x="876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Rectangle 1150"/>
          <p:cNvSpPr/>
          <p:nvPr/>
        </p:nvSpPr>
        <p:spPr>
          <a:xfrm>
            <a:off x="861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Rectangle 1151"/>
          <p:cNvSpPr/>
          <p:nvPr/>
        </p:nvSpPr>
        <p:spPr>
          <a:xfrm>
            <a:off x="876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/>
        </p:nvSpPr>
        <p:spPr>
          <a:xfrm>
            <a:off x="830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Rectangle 1153"/>
          <p:cNvSpPr/>
          <p:nvPr/>
        </p:nvSpPr>
        <p:spPr>
          <a:xfrm>
            <a:off x="845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Rectangle 1154"/>
          <p:cNvSpPr/>
          <p:nvPr/>
        </p:nvSpPr>
        <p:spPr>
          <a:xfrm>
            <a:off x="830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/>
        </p:nvSpPr>
        <p:spPr>
          <a:xfrm>
            <a:off x="845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Rectangle 1156"/>
          <p:cNvSpPr/>
          <p:nvPr/>
        </p:nvSpPr>
        <p:spPr>
          <a:xfrm>
            <a:off x="861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Rectangle 1157"/>
          <p:cNvSpPr/>
          <p:nvPr/>
        </p:nvSpPr>
        <p:spPr>
          <a:xfrm>
            <a:off x="876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/>
        </p:nvSpPr>
        <p:spPr>
          <a:xfrm>
            <a:off x="861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Rectangle 1159"/>
          <p:cNvSpPr/>
          <p:nvPr/>
        </p:nvSpPr>
        <p:spPr>
          <a:xfrm>
            <a:off x="876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TextBox 1160"/>
          <p:cNvSpPr txBox="1"/>
          <p:nvPr/>
        </p:nvSpPr>
        <p:spPr>
          <a:xfrm>
            <a:off x="2971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62" name="TextBox 1161"/>
          <p:cNvSpPr txBox="1"/>
          <p:nvPr/>
        </p:nvSpPr>
        <p:spPr>
          <a:xfrm>
            <a:off x="6019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960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blocks another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8001000" cy="990600"/>
          </a:xfrm>
        </p:spPr>
        <p:txBody>
          <a:bodyPr/>
          <a:lstStyle/>
          <a:p>
            <a:r>
              <a:rPr lang="en-US" dirty="0"/>
              <a:t>Interpretation: block[1,0] = row[1] ∙ column[0]</a:t>
            </a:r>
          </a:p>
          <a:p>
            <a:r>
              <a:rPr lang="en-US" dirty="0"/>
              <a:t>The output block depends </a:t>
            </a:r>
            <a:r>
              <a:rPr lang="en-US" i="1" dirty="0"/>
              <a:t>only</a:t>
            </a:r>
            <a:r>
              <a:rPr lang="en-US" dirty="0"/>
              <a:t> on the input blocks.</a:t>
            </a:r>
          </a:p>
          <a:p>
            <a:r>
              <a:rPr lang="en-US" dirty="0"/>
              <a:t>We reused the same rows/columns over &amp; over.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262" name="Rectangle 261"/>
          <p:cNvSpPr/>
          <p:nvPr/>
        </p:nvSpPr>
        <p:spPr>
          <a:xfrm>
            <a:off x="304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457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304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457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609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762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609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/>
        </p:nvSpPr>
        <p:spPr>
          <a:xfrm>
            <a:off x="762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ectangle 397"/>
          <p:cNvSpPr/>
          <p:nvPr/>
        </p:nvSpPr>
        <p:spPr>
          <a:xfrm>
            <a:off x="304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457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/>
        </p:nvSpPr>
        <p:spPr>
          <a:xfrm>
            <a:off x="304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/>
          <p:cNvSpPr/>
          <p:nvPr/>
        </p:nvSpPr>
        <p:spPr>
          <a:xfrm>
            <a:off x="457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Rectangle 401"/>
          <p:cNvSpPr/>
          <p:nvPr/>
        </p:nvSpPr>
        <p:spPr>
          <a:xfrm>
            <a:off x="609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/>
        </p:nvSpPr>
        <p:spPr>
          <a:xfrm>
            <a:off x="762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Rectangle 403"/>
          <p:cNvSpPr/>
          <p:nvPr/>
        </p:nvSpPr>
        <p:spPr>
          <a:xfrm>
            <a:off x="609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404"/>
          <p:cNvSpPr/>
          <p:nvPr/>
        </p:nvSpPr>
        <p:spPr>
          <a:xfrm>
            <a:off x="762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/>
        </p:nvSpPr>
        <p:spPr>
          <a:xfrm>
            <a:off x="914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ectangle 406"/>
          <p:cNvSpPr/>
          <p:nvPr/>
        </p:nvSpPr>
        <p:spPr>
          <a:xfrm>
            <a:off x="1066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ectangle 407"/>
          <p:cNvSpPr/>
          <p:nvPr/>
        </p:nvSpPr>
        <p:spPr>
          <a:xfrm>
            <a:off x="914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/>
        </p:nvSpPr>
        <p:spPr>
          <a:xfrm>
            <a:off x="1066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ectangle 409"/>
          <p:cNvSpPr/>
          <p:nvPr/>
        </p:nvSpPr>
        <p:spPr>
          <a:xfrm>
            <a:off x="1219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ectangle 410"/>
          <p:cNvSpPr/>
          <p:nvPr/>
        </p:nvSpPr>
        <p:spPr>
          <a:xfrm>
            <a:off x="1371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/>
        </p:nvSpPr>
        <p:spPr>
          <a:xfrm>
            <a:off x="1219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Rectangle 412"/>
          <p:cNvSpPr/>
          <p:nvPr/>
        </p:nvSpPr>
        <p:spPr>
          <a:xfrm>
            <a:off x="1371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ectangle 413"/>
          <p:cNvSpPr/>
          <p:nvPr/>
        </p:nvSpPr>
        <p:spPr>
          <a:xfrm>
            <a:off x="914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/>
        </p:nvSpPr>
        <p:spPr>
          <a:xfrm>
            <a:off x="1066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Rectangle 415"/>
          <p:cNvSpPr/>
          <p:nvPr/>
        </p:nvSpPr>
        <p:spPr>
          <a:xfrm>
            <a:off x="914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Rectangle 416"/>
          <p:cNvSpPr/>
          <p:nvPr/>
        </p:nvSpPr>
        <p:spPr>
          <a:xfrm>
            <a:off x="1066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/>
        </p:nvSpPr>
        <p:spPr>
          <a:xfrm>
            <a:off x="1219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Rectangle 418"/>
          <p:cNvSpPr/>
          <p:nvPr/>
        </p:nvSpPr>
        <p:spPr>
          <a:xfrm>
            <a:off x="1371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/>
          <p:cNvSpPr/>
          <p:nvPr/>
        </p:nvSpPr>
        <p:spPr>
          <a:xfrm>
            <a:off x="1219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/>
        </p:nvSpPr>
        <p:spPr>
          <a:xfrm>
            <a:off x="1371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/>
          <p:nvPr/>
        </p:nvSpPr>
        <p:spPr>
          <a:xfrm>
            <a:off x="304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Rectangle 422"/>
          <p:cNvSpPr/>
          <p:nvPr/>
        </p:nvSpPr>
        <p:spPr>
          <a:xfrm>
            <a:off x="457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/>
        </p:nvSpPr>
        <p:spPr>
          <a:xfrm>
            <a:off x="304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/>
          <p:cNvSpPr/>
          <p:nvPr/>
        </p:nvSpPr>
        <p:spPr>
          <a:xfrm>
            <a:off x="457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/>
          <p:cNvSpPr/>
          <p:nvPr/>
        </p:nvSpPr>
        <p:spPr>
          <a:xfrm>
            <a:off x="609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>
            <a:off x="762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ectangle 427"/>
          <p:cNvSpPr/>
          <p:nvPr/>
        </p:nvSpPr>
        <p:spPr>
          <a:xfrm>
            <a:off x="609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Rectangle 428"/>
          <p:cNvSpPr/>
          <p:nvPr/>
        </p:nvSpPr>
        <p:spPr>
          <a:xfrm>
            <a:off x="762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/>
        </p:nvSpPr>
        <p:spPr>
          <a:xfrm>
            <a:off x="304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/>
          <p:cNvSpPr/>
          <p:nvPr/>
        </p:nvSpPr>
        <p:spPr>
          <a:xfrm>
            <a:off x="457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/>
          <p:cNvSpPr/>
          <p:nvPr/>
        </p:nvSpPr>
        <p:spPr>
          <a:xfrm>
            <a:off x="304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>
            <a:off x="457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>
            <a:off x="6096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>
            <a:off x="762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>
            <a:off x="6096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/>
          <p:cNvSpPr/>
          <p:nvPr/>
        </p:nvSpPr>
        <p:spPr>
          <a:xfrm>
            <a:off x="762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914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1066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/>
          <p:cNvSpPr/>
          <p:nvPr/>
        </p:nvSpPr>
        <p:spPr>
          <a:xfrm>
            <a:off x="914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>
            <a:off x="1066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/>
        </p:nvSpPr>
        <p:spPr>
          <a:xfrm>
            <a:off x="1219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Rectangle 442"/>
          <p:cNvSpPr/>
          <p:nvPr/>
        </p:nvSpPr>
        <p:spPr>
          <a:xfrm>
            <a:off x="1371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Rectangle 443"/>
          <p:cNvSpPr/>
          <p:nvPr/>
        </p:nvSpPr>
        <p:spPr>
          <a:xfrm>
            <a:off x="1219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/>
        </p:nvSpPr>
        <p:spPr>
          <a:xfrm>
            <a:off x="1371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Rectangle 445"/>
          <p:cNvSpPr/>
          <p:nvPr/>
        </p:nvSpPr>
        <p:spPr>
          <a:xfrm>
            <a:off x="914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/>
          <p:cNvSpPr/>
          <p:nvPr/>
        </p:nvSpPr>
        <p:spPr>
          <a:xfrm>
            <a:off x="1066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/>
        </p:nvSpPr>
        <p:spPr>
          <a:xfrm>
            <a:off x="914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Rectangle 448"/>
          <p:cNvSpPr/>
          <p:nvPr/>
        </p:nvSpPr>
        <p:spPr>
          <a:xfrm>
            <a:off x="1066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/>
          <p:cNvSpPr/>
          <p:nvPr/>
        </p:nvSpPr>
        <p:spPr>
          <a:xfrm>
            <a:off x="1219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/>
        </p:nvSpPr>
        <p:spPr>
          <a:xfrm>
            <a:off x="1371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Rectangle 451"/>
          <p:cNvSpPr/>
          <p:nvPr/>
        </p:nvSpPr>
        <p:spPr>
          <a:xfrm>
            <a:off x="1219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1371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/>
        </p:nvSpPr>
        <p:spPr>
          <a:xfrm>
            <a:off x="1524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1676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>
            <a:off x="1524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/>
        </p:nvSpPr>
        <p:spPr>
          <a:xfrm>
            <a:off x="1676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/>
          <p:cNvSpPr/>
          <p:nvPr/>
        </p:nvSpPr>
        <p:spPr>
          <a:xfrm>
            <a:off x="1828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/>
          <p:cNvSpPr/>
          <p:nvPr/>
        </p:nvSpPr>
        <p:spPr>
          <a:xfrm>
            <a:off x="1981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/>
        </p:nvSpPr>
        <p:spPr>
          <a:xfrm>
            <a:off x="1828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/>
          <p:cNvSpPr/>
          <p:nvPr/>
        </p:nvSpPr>
        <p:spPr>
          <a:xfrm>
            <a:off x="1981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/>
          <p:cNvSpPr/>
          <p:nvPr/>
        </p:nvSpPr>
        <p:spPr>
          <a:xfrm>
            <a:off x="1524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/>
        </p:nvSpPr>
        <p:spPr>
          <a:xfrm>
            <a:off x="1676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/>
          <p:cNvSpPr/>
          <p:nvPr/>
        </p:nvSpPr>
        <p:spPr>
          <a:xfrm>
            <a:off x="1524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/>
          <p:cNvSpPr/>
          <p:nvPr/>
        </p:nvSpPr>
        <p:spPr>
          <a:xfrm>
            <a:off x="1676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/>
        </p:nvSpPr>
        <p:spPr>
          <a:xfrm>
            <a:off x="1828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/>
          <p:cNvSpPr/>
          <p:nvPr/>
        </p:nvSpPr>
        <p:spPr>
          <a:xfrm>
            <a:off x="1981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/>
          <p:cNvSpPr/>
          <p:nvPr/>
        </p:nvSpPr>
        <p:spPr>
          <a:xfrm>
            <a:off x="1828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/>
        </p:nvSpPr>
        <p:spPr>
          <a:xfrm>
            <a:off x="1981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/>
          <p:cNvSpPr/>
          <p:nvPr/>
        </p:nvSpPr>
        <p:spPr>
          <a:xfrm>
            <a:off x="2133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/>
          <p:cNvSpPr/>
          <p:nvPr/>
        </p:nvSpPr>
        <p:spPr>
          <a:xfrm>
            <a:off x="2286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/>
        </p:nvSpPr>
        <p:spPr>
          <a:xfrm>
            <a:off x="2133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/>
          <p:cNvSpPr/>
          <p:nvPr/>
        </p:nvSpPr>
        <p:spPr>
          <a:xfrm>
            <a:off x="2286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/>
          <p:cNvSpPr/>
          <p:nvPr/>
        </p:nvSpPr>
        <p:spPr>
          <a:xfrm>
            <a:off x="2438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/>
        </p:nvSpPr>
        <p:spPr>
          <a:xfrm>
            <a:off x="2590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/>
          <p:cNvSpPr/>
          <p:nvPr/>
        </p:nvSpPr>
        <p:spPr>
          <a:xfrm>
            <a:off x="2438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/>
          <p:cNvSpPr/>
          <p:nvPr/>
        </p:nvSpPr>
        <p:spPr>
          <a:xfrm>
            <a:off x="2590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/>
        </p:nvSpPr>
        <p:spPr>
          <a:xfrm>
            <a:off x="2133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/>
          <p:cNvSpPr/>
          <p:nvPr/>
        </p:nvSpPr>
        <p:spPr>
          <a:xfrm>
            <a:off x="2286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Rectangle 479"/>
          <p:cNvSpPr/>
          <p:nvPr/>
        </p:nvSpPr>
        <p:spPr>
          <a:xfrm>
            <a:off x="2133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/>
        </p:nvSpPr>
        <p:spPr>
          <a:xfrm>
            <a:off x="2286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Rectangle 481"/>
          <p:cNvSpPr/>
          <p:nvPr/>
        </p:nvSpPr>
        <p:spPr>
          <a:xfrm>
            <a:off x="2438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Rectangle 482"/>
          <p:cNvSpPr/>
          <p:nvPr/>
        </p:nvSpPr>
        <p:spPr>
          <a:xfrm>
            <a:off x="2590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/>
        </p:nvSpPr>
        <p:spPr>
          <a:xfrm>
            <a:off x="2438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ectangle 484"/>
          <p:cNvSpPr/>
          <p:nvPr/>
        </p:nvSpPr>
        <p:spPr>
          <a:xfrm>
            <a:off x="2590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ectangle 485"/>
          <p:cNvSpPr/>
          <p:nvPr/>
        </p:nvSpPr>
        <p:spPr>
          <a:xfrm>
            <a:off x="1524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/>
        </p:nvSpPr>
        <p:spPr>
          <a:xfrm>
            <a:off x="1676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Rectangle 487"/>
          <p:cNvSpPr/>
          <p:nvPr/>
        </p:nvSpPr>
        <p:spPr>
          <a:xfrm>
            <a:off x="1524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Rectangle 488"/>
          <p:cNvSpPr/>
          <p:nvPr/>
        </p:nvSpPr>
        <p:spPr>
          <a:xfrm>
            <a:off x="1676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/>
        </p:nvSpPr>
        <p:spPr>
          <a:xfrm>
            <a:off x="1828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Rectangle 490"/>
          <p:cNvSpPr/>
          <p:nvPr/>
        </p:nvSpPr>
        <p:spPr>
          <a:xfrm>
            <a:off x="1981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/>
          <p:cNvSpPr/>
          <p:nvPr/>
        </p:nvSpPr>
        <p:spPr>
          <a:xfrm>
            <a:off x="1828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/>
        </p:nvSpPr>
        <p:spPr>
          <a:xfrm>
            <a:off x="1981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/>
          <p:cNvSpPr/>
          <p:nvPr/>
        </p:nvSpPr>
        <p:spPr>
          <a:xfrm>
            <a:off x="1524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>
            <a:off x="1676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1524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ectangle 496"/>
          <p:cNvSpPr/>
          <p:nvPr/>
        </p:nvSpPr>
        <p:spPr>
          <a:xfrm>
            <a:off x="1676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Rectangle 497"/>
          <p:cNvSpPr/>
          <p:nvPr/>
        </p:nvSpPr>
        <p:spPr>
          <a:xfrm>
            <a:off x="1828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/>
        </p:nvSpPr>
        <p:spPr>
          <a:xfrm>
            <a:off x="1981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/>
          <p:cNvSpPr/>
          <p:nvPr/>
        </p:nvSpPr>
        <p:spPr>
          <a:xfrm>
            <a:off x="1828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Rectangle 500"/>
          <p:cNvSpPr/>
          <p:nvPr/>
        </p:nvSpPr>
        <p:spPr>
          <a:xfrm>
            <a:off x="1981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/>
        </p:nvSpPr>
        <p:spPr>
          <a:xfrm>
            <a:off x="2133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/>
          <p:cNvSpPr/>
          <p:nvPr/>
        </p:nvSpPr>
        <p:spPr>
          <a:xfrm>
            <a:off x="2286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Rectangle 503"/>
          <p:cNvSpPr/>
          <p:nvPr/>
        </p:nvSpPr>
        <p:spPr>
          <a:xfrm>
            <a:off x="2133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Rectangle 504"/>
          <p:cNvSpPr/>
          <p:nvPr/>
        </p:nvSpPr>
        <p:spPr>
          <a:xfrm>
            <a:off x="2286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Rectangle 505"/>
          <p:cNvSpPr/>
          <p:nvPr/>
        </p:nvSpPr>
        <p:spPr>
          <a:xfrm>
            <a:off x="2438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Rectangle 506"/>
          <p:cNvSpPr/>
          <p:nvPr/>
        </p:nvSpPr>
        <p:spPr>
          <a:xfrm>
            <a:off x="2590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/>
        </p:nvSpPr>
        <p:spPr>
          <a:xfrm>
            <a:off x="2438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Rectangle 508"/>
          <p:cNvSpPr/>
          <p:nvPr/>
        </p:nvSpPr>
        <p:spPr>
          <a:xfrm>
            <a:off x="2590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Rectangle 509"/>
          <p:cNvSpPr/>
          <p:nvPr/>
        </p:nvSpPr>
        <p:spPr>
          <a:xfrm>
            <a:off x="2133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/>
        </p:nvSpPr>
        <p:spPr>
          <a:xfrm>
            <a:off x="2286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Rectangle 511"/>
          <p:cNvSpPr/>
          <p:nvPr/>
        </p:nvSpPr>
        <p:spPr>
          <a:xfrm>
            <a:off x="2133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Rectangle 512"/>
          <p:cNvSpPr/>
          <p:nvPr/>
        </p:nvSpPr>
        <p:spPr>
          <a:xfrm>
            <a:off x="2286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/>
        </p:nvSpPr>
        <p:spPr>
          <a:xfrm>
            <a:off x="2438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/>
          <p:cNvSpPr/>
          <p:nvPr/>
        </p:nvSpPr>
        <p:spPr>
          <a:xfrm>
            <a:off x="2590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Rectangle 515"/>
          <p:cNvSpPr/>
          <p:nvPr/>
        </p:nvSpPr>
        <p:spPr>
          <a:xfrm>
            <a:off x="2438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/>
        </p:nvSpPr>
        <p:spPr>
          <a:xfrm>
            <a:off x="2590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Rectangle 517"/>
          <p:cNvSpPr/>
          <p:nvPr/>
        </p:nvSpPr>
        <p:spPr>
          <a:xfrm>
            <a:off x="304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Rectangle 518"/>
          <p:cNvSpPr/>
          <p:nvPr/>
        </p:nvSpPr>
        <p:spPr>
          <a:xfrm>
            <a:off x="457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/>
        </p:nvSpPr>
        <p:spPr>
          <a:xfrm>
            <a:off x="304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Rectangle 520"/>
          <p:cNvSpPr/>
          <p:nvPr/>
        </p:nvSpPr>
        <p:spPr>
          <a:xfrm>
            <a:off x="457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Rectangle 521"/>
          <p:cNvSpPr/>
          <p:nvPr/>
        </p:nvSpPr>
        <p:spPr>
          <a:xfrm>
            <a:off x="609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/>
        </p:nvSpPr>
        <p:spPr>
          <a:xfrm>
            <a:off x="762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/>
          <p:cNvSpPr/>
          <p:nvPr/>
        </p:nvSpPr>
        <p:spPr>
          <a:xfrm>
            <a:off x="609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/>
          <p:cNvSpPr/>
          <p:nvPr/>
        </p:nvSpPr>
        <p:spPr>
          <a:xfrm>
            <a:off x="762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304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457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304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/>
        </p:nvSpPr>
        <p:spPr>
          <a:xfrm>
            <a:off x="457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/>
          <p:cNvSpPr/>
          <p:nvPr/>
        </p:nvSpPr>
        <p:spPr>
          <a:xfrm>
            <a:off x="609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/>
          <p:cNvSpPr/>
          <p:nvPr/>
        </p:nvSpPr>
        <p:spPr>
          <a:xfrm>
            <a:off x="762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/>
        </p:nvSpPr>
        <p:spPr>
          <a:xfrm>
            <a:off x="609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Rectangle 532"/>
          <p:cNvSpPr/>
          <p:nvPr/>
        </p:nvSpPr>
        <p:spPr>
          <a:xfrm>
            <a:off x="762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/>
          <p:cNvSpPr/>
          <p:nvPr/>
        </p:nvSpPr>
        <p:spPr>
          <a:xfrm>
            <a:off x="914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/>
        </p:nvSpPr>
        <p:spPr>
          <a:xfrm>
            <a:off x="1066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535"/>
          <p:cNvSpPr/>
          <p:nvPr/>
        </p:nvSpPr>
        <p:spPr>
          <a:xfrm>
            <a:off x="914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Rectangle 536"/>
          <p:cNvSpPr/>
          <p:nvPr/>
        </p:nvSpPr>
        <p:spPr>
          <a:xfrm>
            <a:off x="1066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/>
        </p:nvSpPr>
        <p:spPr>
          <a:xfrm>
            <a:off x="1219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/>
          <p:cNvSpPr/>
          <p:nvPr/>
        </p:nvSpPr>
        <p:spPr>
          <a:xfrm>
            <a:off x="1371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/>
          <p:cNvSpPr/>
          <p:nvPr/>
        </p:nvSpPr>
        <p:spPr>
          <a:xfrm>
            <a:off x="1219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/>
        </p:nvSpPr>
        <p:spPr>
          <a:xfrm>
            <a:off x="1371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/>
          <p:cNvSpPr/>
          <p:nvPr/>
        </p:nvSpPr>
        <p:spPr>
          <a:xfrm>
            <a:off x="914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/>
          <p:cNvSpPr/>
          <p:nvPr/>
        </p:nvSpPr>
        <p:spPr>
          <a:xfrm>
            <a:off x="1066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/>
        </p:nvSpPr>
        <p:spPr>
          <a:xfrm>
            <a:off x="914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/>
          <p:cNvSpPr/>
          <p:nvPr/>
        </p:nvSpPr>
        <p:spPr>
          <a:xfrm>
            <a:off x="1066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/>
          <p:cNvSpPr/>
          <p:nvPr/>
        </p:nvSpPr>
        <p:spPr>
          <a:xfrm>
            <a:off x="1219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/>
        </p:nvSpPr>
        <p:spPr>
          <a:xfrm>
            <a:off x="1371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/>
          <p:cNvSpPr/>
          <p:nvPr/>
        </p:nvSpPr>
        <p:spPr>
          <a:xfrm>
            <a:off x="1219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/>
          <p:cNvSpPr/>
          <p:nvPr/>
        </p:nvSpPr>
        <p:spPr>
          <a:xfrm>
            <a:off x="1371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/>
        </p:nvSpPr>
        <p:spPr>
          <a:xfrm>
            <a:off x="304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/>
          <p:cNvSpPr/>
          <p:nvPr/>
        </p:nvSpPr>
        <p:spPr>
          <a:xfrm>
            <a:off x="457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/>
          <p:cNvSpPr/>
          <p:nvPr/>
        </p:nvSpPr>
        <p:spPr>
          <a:xfrm>
            <a:off x="304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/>
        </p:nvSpPr>
        <p:spPr>
          <a:xfrm>
            <a:off x="457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/>
          <p:cNvSpPr/>
          <p:nvPr/>
        </p:nvSpPr>
        <p:spPr>
          <a:xfrm>
            <a:off x="609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/>
          <p:cNvSpPr/>
          <p:nvPr/>
        </p:nvSpPr>
        <p:spPr>
          <a:xfrm>
            <a:off x="762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/>
        </p:nvSpPr>
        <p:spPr>
          <a:xfrm>
            <a:off x="609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/>
          <p:cNvSpPr/>
          <p:nvPr/>
        </p:nvSpPr>
        <p:spPr>
          <a:xfrm>
            <a:off x="762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/>
          <p:cNvSpPr/>
          <p:nvPr/>
        </p:nvSpPr>
        <p:spPr>
          <a:xfrm>
            <a:off x="304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/>
        </p:nvSpPr>
        <p:spPr>
          <a:xfrm>
            <a:off x="457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/>
          <p:cNvSpPr/>
          <p:nvPr/>
        </p:nvSpPr>
        <p:spPr>
          <a:xfrm>
            <a:off x="304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Rectangle 560"/>
          <p:cNvSpPr/>
          <p:nvPr/>
        </p:nvSpPr>
        <p:spPr>
          <a:xfrm>
            <a:off x="457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/>
        </p:nvSpPr>
        <p:spPr>
          <a:xfrm>
            <a:off x="609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/>
          <p:cNvSpPr/>
          <p:nvPr/>
        </p:nvSpPr>
        <p:spPr>
          <a:xfrm>
            <a:off x="762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/>
          <p:cNvSpPr/>
          <p:nvPr/>
        </p:nvSpPr>
        <p:spPr>
          <a:xfrm>
            <a:off x="609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/>
        </p:nvSpPr>
        <p:spPr>
          <a:xfrm>
            <a:off x="762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/>
          <p:cNvSpPr/>
          <p:nvPr/>
        </p:nvSpPr>
        <p:spPr>
          <a:xfrm>
            <a:off x="914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/>
          <p:cNvSpPr/>
          <p:nvPr/>
        </p:nvSpPr>
        <p:spPr>
          <a:xfrm>
            <a:off x="1066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/>
        </p:nvSpPr>
        <p:spPr>
          <a:xfrm>
            <a:off x="914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/>
          <p:cNvSpPr/>
          <p:nvPr/>
        </p:nvSpPr>
        <p:spPr>
          <a:xfrm>
            <a:off x="1066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/>
          <p:cNvSpPr/>
          <p:nvPr/>
        </p:nvSpPr>
        <p:spPr>
          <a:xfrm>
            <a:off x="1219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/>
        </p:nvSpPr>
        <p:spPr>
          <a:xfrm>
            <a:off x="1371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/>
          <p:cNvSpPr/>
          <p:nvPr/>
        </p:nvSpPr>
        <p:spPr>
          <a:xfrm>
            <a:off x="1219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/>
          <p:cNvSpPr/>
          <p:nvPr/>
        </p:nvSpPr>
        <p:spPr>
          <a:xfrm>
            <a:off x="1371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/>
        </p:nvSpPr>
        <p:spPr>
          <a:xfrm>
            <a:off x="914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/>
          <p:cNvSpPr/>
          <p:nvPr/>
        </p:nvSpPr>
        <p:spPr>
          <a:xfrm>
            <a:off x="1066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/>
          <p:cNvSpPr/>
          <p:nvPr/>
        </p:nvSpPr>
        <p:spPr>
          <a:xfrm>
            <a:off x="914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/>
        </p:nvSpPr>
        <p:spPr>
          <a:xfrm>
            <a:off x="1066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/>
          <p:cNvSpPr/>
          <p:nvPr/>
        </p:nvSpPr>
        <p:spPr>
          <a:xfrm>
            <a:off x="1219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/>
          <p:nvPr/>
        </p:nvSpPr>
        <p:spPr>
          <a:xfrm>
            <a:off x="1371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/>
        </p:nvSpPr>
        <p:spPr>
          <a:xfrm>
            <a:off x="1219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/>
          <p:cNvSpPr/>
          <p:nvPr/>
        </p:nvSpPr>
        <p:spPr>
          <a:xfrm>
            <a:off x="1371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/>
          <p:cNvSpPr/>
          <p:nvPr/>
        </p:nvSpPr>
        <p:spPr>
          <a:xfrm>
            <a:off x="1524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/>
        </p:nvSpPr>
        <p:spPr>
          <a:xfrm>
            <a:off x="1676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Rectangle 583"/>
          <p:cNvSpPr/>
          <p:nvPr/>
        </p:nvSpPr>
        <p:spPr>
          <a:xfrm>
            <a:off x="1524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Rectangle 584"/>
          <p:cNvSpPr/>
          <p:nvPr/>
        </p:nvSpPr>
        <p:spPr>
          <a:xfrm>
            <a:off x="1676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/>
        </p:nvSpPr>
        <p:spPr>
          <a:xfrm>
            <a:off x="1828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Rectangle 586"/>
          <p:cNvSpPr/>
          <p:nvPr/>
        </p:nvSpPr>
        <p:spPr>
          <a:xfrm>
            <a:off x="1981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Rectangle 587"/>
          <p:cNvSpPr/>
          <p:nvPr/>
        </p:nvSpPr>
        <p:spPr>
          <a:xfrm>
            <a:off x="1828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/>
        </p:nvSpPr>
        <p:spPr>
          <a:xfrm>
            <a:off x="1981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Rectangle 589"/>
          <p:cNvSpPr/>
          <p:nvPr/>
        </p:nvSpPr>
        <p:spPr>
          <a:xfrm>
            <a:off x="1524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Rectangle 590"/>
          <p:cNvSpPr/>
          <p:nvPr/>
        </p:nvSpPr>
        <p:spPr>
          <a:xfrm>
            <a:off x="1676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/>
        </p:nvSpPr>
        <p:spPr>
          <a:xfrm>
            <a:off x="1524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Rectangle 592"/>
          <p:cNvSpPr/>
          <p:nvPr/>
        </p:nvSpPr>
        <p:spPr>
          <a:xfrm>
            <a:off x="1676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Rectangle 593"/>
          <p:cNvSpPr/>
          <p:nvPr/>
        </p:nvSpPr>
        <p:spPr>
          <a:xfrm>
            <a:off x="1828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/>
        </p:nvSpPr>
        <p:spPr>
          <a:xfrm>
            <a:off x="1981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Rectangle 595"/>
          <p:cNvSpPr/>
          <p:nvPr/>
        </p:nvSpPr>
        <p:spPr>
          <a:xfrm>
            <a:off x="1828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Rectangle 596"/>
          <p:cNvSpPr/>
          <p:nvPr/>
        </p:nvSpPr>
        <p:spPr>
          <a:xfrm>
            <a:off x="1981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/>
        </p:nvSpPr>
        <p:spPr>
          <a:xfrm>
            <a:off x="2133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Rectangle 598"/>
          <p:cNvSpPr/>
          <p:nvPr/>
        </p:nvSpPr>
        <p:spPr>
          <a:xfrm>
            <a:off x="2286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Rectangle 599"/>
          <p:cNvSpPr/>
          <p:nvPr/>
        </p:nvSpPr>
        <p:spPr>
          <a:xfrm>
            <a:off x="2133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/>
        </p:nvSpPr>
        <p:spPr>
          <a:xfrm>
            <a:off x="2286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Rectangle 601"/>
          <p:cNvSpPr/>
          <p:nvPr/>
        </p:nvSpPr>
        <p:spPr>
          <a:xfrm>
            <a:off x="2438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Rectangle 602"/>
          <p:cNvSpPr/>
          <p:nvPr/>
        </p:nvSpPr>
        <p:spPr>
          <a:xfrm>
            <a:off x="2590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/>
        </p:nvSpPr>
        <p:spPr>
          <a:xfrm>
            <a:off x="2438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2590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Rectangle 605"/>
          <p:cNvSpPr/>
          <p:nvPr/>
        </p:nvSpPr>
        <p:spPr>
          <a:xfrm>
            <a:off x="2133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/>
        </p:nvSpPr>
        <p:spPr>
          <a:xfrm>
            <a:off x="2286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Rectangle 607"/>
          <p:cNvSpPr/>
          <p:nvPr/>
        </p:nvSpPr>
        <p:spPr>
          <a:xfrm>
            <a:off x="2133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Rectangle 608"/>
          <p:cNvSpPr/>
          <p:nvPr/>
        </p:nvSpPr>
        <p:spPr>
          <a:xfrm>
            <a:off x="2286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/>
        </p:nvSpPr>
        <p:spPr>
          <a:xfrm>
            <a:off x="2438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Rectangle 610"/>
          <p:cNvSpPr/>
          <p:nvPr/>
        </p:nvSpPr>
        <p:spPr>
          <a:xfrm>
            <a:off x="2590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Rectangle 611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/>
        </p:nvSpPr>
        <p:spPr>
          <a:xfrm>
            <a:off x="2590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 613"/>
          <p:cNvSpPr/>
          <p:nvPr/>
        </p:nvSpPr>
        <p:spPr>
          <a:xfrm>
            <a:off x="1524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Rectangle 614"/>
          <p:cNvSpPr/>
          <p:nvPr/>
        </p:nvSpPr>
        <p:spPr>
          <a:xfrm>
            <a:off x="1676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>
            <a:off x="1524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Rectangle 616"/>
          <p:cNvSpPr/>
          <p:nvPr/>
        </p:nvSpPr>
        <p:spPr>
          <a:xfrm>
            <a:off x="1676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>
            <a:off x="1828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/>
        </p:nvSpPr>
        <p:spPr>
          <a:xfrm>
            <a:off x="1981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Rectangle 619"/>
          <p:cNvSpPr/>
          <p:nvPr/>
        </p:nvSpPr>
        <p:spPr>
          <a:xfrm>
            <a:off x="1828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Rectangle 620"/>
          <p:cNvSpPr/>
          <p:nvPr/>
        </p:nvSpPr>
        <p:spPr>
          <a:xfrm>
            <a:off x="1981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/>
        </p:nvSpPr>
        <p:spPr>
          <a:xfrm>
            <a:off x="1524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>
            <a:off x="1676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>
            <a:off x="1524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>
            <a:off x="1676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Rectangle 625"/>
          <p:cNvSpPr/>
          <p:nvPr/>
        </p:nvSpPr>
        <p:spPr>
          <a:xfrm>
            <a:off x="1828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/>
          <p:cNvSpPr/>
          <p:nvPr/>
        </p:nvSpPr>
        <p:spPr>
          <a:xfrm>
            <a:off x="1981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>
            <a:off x="1828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Rectangle 628"/>
          <p:cNvSpPr/>
          <p:nvPr/>
        </p:nvSpPr>
        <p:spPr>
          <a:xfrm>
            <a:off x="1981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Rectangle 629"/>
          <p:cNvSpPr/>
          <p:nvPr/>
        </p:nvSpPr>
        <p:spPr>
          <a:xfrm>
            <a:off x="2133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/>
        </p:nvSpPr>
        <p:spPr>
          <a:xfrm>
            <a:off x="2286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Rectangle 631"/>
          <p:cNvSpPr/>
          <p:nvPr/>
        </p:nvSpPr>
        <p:spPr>
          <a:xfrm>
            <a:off x="2133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>
            <a:off x="2286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/>
        </p:nvSpPr>
        <p:spPr>
          <a:xfrm>
            <a:off x="2438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2590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Rectangle 635"/>
          <p:cNvSpPr/>
          <p:nvPr/>
        </p:nvSpPr>
        <p:spPr>
          <a:xfrm>
            <a:off x="2438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/>
        </p:nvSpPr>
        <p:spPr>
          <a:xfrm>
            <a:off x="2590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Rectangle 637"/>
          <p:cNvSpPr/>
          <p:nvPr/>
        </p:nvSpPr>
        <p:spPr>
          <a:xfrm>
            <a:off x="2133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Rectangle 638"/>
          <p:cNvSpPr/>
          <p:nvPr/>
        </p:nvSpPr>
        <p:spPr>
          <a:xfrm>
            <a:off x="2286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/>
        </p:nvSpPr>
        <p:spPr>
          <a:xfrm>
            <a:off x="2133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Rectangle 640"/>
          <p:cNvSpPr/>
          <p:nvPr/>
        </p:nvSpPr>
        <p:spPr>
          <a:xfrm>
            <a:off x="2286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Rectangle 641"/>
          <p:cNvSpPr/>
          <p:nvPr/>
        </p:nvSpPr>
        <p:spPr>
          <a:xfrm>
            <a:off x="2438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/>
        </p:nvSpPr>
        <p:spPr>
          <a:xfrm>
            <a:off x="2590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Rectangle 643"/>
          <p:cNvSpPr/>
          <p:nvPr/>
        </p:nvSpPr>
        <p:spPr>
          <a:xfrm>
            <a:off x="2438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Rectangle 644"/>
          <p:cNvSpPr/>
          <p:nvPr/>
        </p:nvSpPr>
        <p:spPr>
          <a:xfrm>
            <a:off x="2590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Rectangle 647"/>
          <p:cNvSpPr/>
          <p:nvPr/>
        </p:nvSpPr>
        <p:spPr>
          <a:xfrm>
            <a:off x="342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/>
        </p:nvSpPr>
        <p:spPr>
          <a:xfrm>
            <a:off x="358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Rectangle 649"/>
          <p:cNvSpPr/>
          <p:nvPr/>
        </p:nvSpPr>
        <p:spPr>
          <a:xfrm>
            <a:off x="342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Rectangle 650"/>
          <p:cNvSpPr/>
          <p:nvPr/>
        </p:nvSpPr>
        <p:spPr>
          <a:xfrm>
            <a:off x="358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/>
        </p:nvSpPr>
        <p:spPr>
          <a:xfrm>
            <a:off x="373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Rectangle 652"/>
          <p:cNvSpPr/>
          <p:nvPr/>
        </p:nvSpPr>
        <p:spPr>
          <a:xfrm>
            <a:off x="388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Rectangle 653"/>
          <p:cNvSpPr/>
          <p:nvPr/>
        </p:nvSpPr>
        <p:spPr>
          <a:xfrm>
            <a:off x="373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/>
        </p:nvSpPr>
        <p:spPr>
          <a:xfrm>
            <a:off x="388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Rectangle 655"/>
          <p:cNvSpPr/>
          <p:nvPr/>
        </p:nvSpPr>
        <p:spPr>
          <a:xfrm>
            <a:off x="342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Rectangle 656"/>
          <p:cNvSpPr/>
          <p:nvPr/>
        </p:nvSpPr>
        <p:spPr>
          <a:xfrm>
            <a:off x="358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/>
        </p:nvSpPr>
        <p:spPr>
          <a:xfrm>
            <a:off x="342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Rectangle 658"/>
          <p:cNvSpPr/>
          <p:nvPr/>
        </p:nvSpPr>
        <p:spPr>
          <a:xfrm>
            <a:off x="358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Rectangle 659"/>
          <p:cNvSpPr/>
          <p:nvPr/>
        </p:nvSpPr>
        <p:spPr>
          <a:xfrm>
            <a:off x="373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/>
        </p:nvSpPr>
        <p:spPr>
          <a:xfrm>
            <a:off x="388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Rectangle 661"/>
          <p:cNvSpPr/>
          <p:nvPr/>
        </p:nvSpPr>
        <p:spPr>
          <a:xfrm>
            <a:off x="373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Rectangle 662"/>
          <p:cNvSpPr/>
          <p:nvPr/>
        </p:nvSpPr>
        <p:spPr>
          <a:xfrm>
            <a:off x="388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/>
        </p:nvSpPr>
        <p:spPr>
          <a:xfrm>
            <a:off x="403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Rectangle 664"/>
          <p:cNvSpPr/>
          <p:nvPr/>
        </p:nvSpPr>
        <p:spPr>
          <a:xfrm>
            <a:off x="419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Rectangle 665"/>
          <p:cNvSpPr/>
          <p:nvPr/>
        </p:nvSpPr>
        <p:spPr>
          <a:xfrm>
            <a:off x="403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/>
        </p:nvSpPr>
        <p:spPr>
          <a:xfrm>
            <a:off x="419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Rectangle 667"/>
          <p:cNvSpPr/>
          <p:nvPr/>
        </p:nvSpPr>
        <p:spPr>
          <a:xfrm>
            <a:off x="434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Rectangle 668"/>
          <p:cNvSpPr/>
          <p:nvPr/>
        </p:nvSpPr>
        <p:spPr>
          <a:xfrm>
            <a:off x="449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/>
        </p:nvSpPr>
        <p:spPr>
          <a:xfrm>
            <a:off x="434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Rectangle 670"/>
          <p:cNvSpPr/>
          <p:nvPr/>
        </p:nvSpPr>
        <p:spPr>
          <a:xfrm>
            <a:off x="449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Rectangle 671"/>
          <p:cNvSpPr/>
          <p:nvPr/>
        </p:nvSpPr>
        <p:spPr>
          <a:xfrm>
            <a:off x="403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/>
        </p:nvSpPr>
        <p:spPr>
          <a:xfrm>
            <a:off x="419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Rectangle 673"/>
          <p:cNvSpPr/>
          <p:nvPr/>
        </p:nvSpPr>
        <p:spPr>
          <a:xfrm>
            <a:off x="403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419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/>
        </p:nvSpPr>
        <p:spPr>
          <a:xfrm>
            <a:off x="434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Rectangle 676"/>
          <p:cNvSpPr/>
          <p:nvPr/>
        </p:nvSpPr>
        <p:spPr>
          <a:xfrm>
            <a:off x="449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Rectangle 677"/>
          <p:cNvSpPr/>
          <p:nvPr/>
        </p:nvSpPr>
        <p:spPr>
          <a:xfrm>
            <a:off x="434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/>
        </p:nvSpPr>
        <p:spPr>
          <a:xfrm>
            <a:off x="449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Rectangle 679"/>
          <p:cNvSpPr/>
          <p:nvPr/>
        </p:nvSpPr>
        <p:spPr>
          <a:xfrm>
            <a:off x="3429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Rectangle 680"/>
          <p:cNvSpPr/>
          <p:nvPr/>
        </p:nvSpPr>
        <p:spPr>
          <a:xfrm>
            <a:off x="3581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/>
        </p:nvSpPr>
        <p:spPr>
          <a:xfrm>
            <a:off x="3429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Rectangle 682"/>
          <p:cNvSpPr/>
          <p:nvPr/>
        </p:nvSpPr>
        <p:spPr>
          <a:xfrm>
            <a:off x="3581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Rectangle 683"/>
          <p:cNvSpPr/>
          <p:nvPr/>
        </p:nvSpPr>
        <p:spPr>
          <a:xfrm>
            <a:off x="3733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/>
        </p:nvSpPr>
        <p:spPr>
          <a:xfrm>
            <a:off x="3886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Rectangle 685"/>
          <p:cNvSpPr/>
          <p:nvPr/>
        </p:nvSpPr>
        <p:spPr>
          <a:xfrm>
            <a:off x="3733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Rectangle 686"/>
          <p:cNvSpPr/>
          <p:nvPr/>
        </p:nvSpPr>
        <p:spPr>
          <a:xfrm>
            <a:off x="3886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/>
        </p:nvSpPr>
        <p:spPr>
          <a:xfrm>
            <a:off x="3429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Rectangle 688"/>
          <p:cNvSpPr/>
          <p:nvPr/>
        </p:nvSpPr>
        <p:spPr>
          <a:xfrm>
            <a:off x="3581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Rectangle 689"/>
          <p:cNvSpPr/>
          <p:nvPr/>
        </p:nvSpPr>
        <p:spPr>
          <a:xfrm>
            <a:off x="3429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/>
        </p:nvSpPr>
        <p:spPr>
          <a:xfrm>
            <a:off x="3581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/>
          <p:cNvSpPr/>
          <p:nvPr/>
        </p:nvSpPr>
        <p:spPr>
          <a:xfrm>
            <a:off x="3733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Rectangle 692"/>
          <p:cNvSpPr/>
          <p:nvPr/>
        </p:nvSpPr>
        <p:spPr>
          <a:xfrm>
            <a:off x="3886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/>
        </p:nvSpPr>
        <p:spPr>
          <a:xfrm>
            <a:off x="3733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Rectangle 694"/>
          <p:cNvSpPr/>
          <p:nvPr/>
        </p:nvSpPr>
        <p:spPr>
          <a:xfrm>
            <a:off x="3886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Rectangle 695"/>
          <p:cNvSpPr/>
          <p:nvPr/>
        </p:nvSpPr>
        <p:spPr>
          <a:xfrm>
            <a:off x="4038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/>
        </p:nvSpPr>
        <p:spPr>
          <a:xfrm>
            <a:off x="4191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Rectangle 697"/>
          <p:cNvSpPr/>
          <p:nvPr/>
        </p:nvSpPr>
        <p:spPr>
          <a:xfrm>
            <a:off x="4038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Rectangle 698"/>
          <p:cNvSpPr/>
          <p:nvPr/>
        </p:nvSpPr>
        <p:spPr>
          <a:xfrm>
            <a:off x="4191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/>
        </p:nvSpPr>
        <p:spPr>
          <a:xfrm>
            <a:off x="4343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Rectangle 700"/>
          <p:cNvSpPr/>
          <p:nvPr/>
        </p:nvSpPr>
        <p:spPr>
          <a:xfrm>
            <a:off x="4495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Rectangle 701"/>
          <p:cNvSpPr/>
          <p:nvPr/>
        </p:nvSpPr>
        <p:spPr>
          <a:xfrm>
            <a:off x="4343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/>
        </p:nvSpPr>
        <p:spPr>
          <a:xfrm>
            <a:off x="4495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Rectangle 703"/>
          <p:cNvSpPr/>
          <p:nvPr/>
        </p:nvSpPr>
        <p:spPr>
          <a:xfrm>
            <a:off x="40386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Rectangle 704"/>
          <p:cNvSpPr/>
          <p:nvPr/>
        </p:nvSpPr>
        <p:spPr>
          <a:xfrm>
            <a:off x="4191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/>
        </p:nvSpPr>
        <p:spPr>
          <a:xfrm>
            <a:off x="40386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Rectangle 706"/>
          <p:cNvSpPr/>
          <p:nvPr/>
        </p:nvSpPr>
        <p:spPr>
          <a:xfrm>
            <a:off x="4191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Rectangle 707"/>
          <p:cNvSpPr/>
          <p:nvPr/>
        </p:nvSpPr>
        <p:spPr>
          <a:xfrm>
            <a:off x="4343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/>
        </p:nvSpPr>
        <p:spPr>
          <a:xfrm>
            <a:off x="4495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Rectangle 709"/>
          <p:cNvSpPr/>
          <p:nvPr/>
        </p:nvSpPr>
        <p:spPr>
          <a:xfrm>
            <a:off x="4343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Rectangle 710"/>
          <p:cNvSpPr/>
          <p:nvPr/>
        </p:nvSpPr>
        <p:spPr>
          <a:xfrm>
            <a:off x="4495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/>
        </p:nvSpPr>
        <p:spPr>
          <a:xfrm>
            <a:off x="464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/>
          <p:cNvSpPr/>
          <p:nvPr/>
        </p:nvSpPr>
        <p:spPr>
          <a:xfrm>
            <a:off x="480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Rectangle 713"/>
          <p:cNvSpPr/>
          <p:nvPr/>
        </p:nvSpPr>
        <p:spPr>
          <a:xfrm>
            <a:off x="464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/>
        </p:nvSpPr>
        <p:spPr>
          <a:xfrm>
            <a:off x="480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Rectangle 715"/>
          <p:cNvSpPr/>
          <p:nvPr/>
        </p:nvSpPr>
        <p:spPr>
          <a:xfrm>
            <a:off x="495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/>
          <p:cNvSpPr/>
          <p:nvPr/>
        </p:nvSpPr>
        <p:spPr>
          <a:xfrm>
            <a:off x="5105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/>
        </p:nvSpPr>
        <p:spPr>
          <a:xfrm>
            <a:off x="495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Rectangle 718"/>
          <p:cNvSpPr/>
          <p:nvPr/>
        </p:nvSpPr>
        <p:spPr>
          <a:xfrm>
            <a:off x="5105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Rectangle 719"/>
          <p:cNvSpPr/>
          <p:nvPr/>
        </p:nvSpPr>
        <p:spPr>
          <a:xfrm>
            <a:off x="464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/>
        </p:nvSpPr>
        <p:spPr>
          <a:xfrm>
            <a:off x="480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Rectangle 721"/>
          <p:cNvSpPr/>
          <p:nvPr/>
        </p:nvSpPr>
        <p:spPr>
          <a:xfrm>
            <a:off x="464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Rectangle 722"/>
          <p:cNvSpPr/>
          <p:nvPr/>
        </p:nvSpPr>
        <p:spPr>
          <a:xfrm>
            <a:off x="480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/>
        </p:nvSpPr>
        <p:spPr>
          <a:xfrm>
            <a:off x="495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Rectangle 724"/>
          <p:cNvSpPr/>
          <p:nvPr/>
        </p:nvSpPr>
        <p:spPr>
          <a:xfrm>
            <a:off x="5105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Rectangle 725"/>
          <p:cNvSpPr/>
          <p:nvPr/>
        </p:nvSpPr>
        <p:spPr>
          <a:xfrm>
            <a:off x="495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/>
        </p:nvSpPr>
        <p:spPr>
          <a:xfrm>
            <a:off x="5105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Rectangle 727"/>
          <p:cNvSpPr/>
          <p:nvPr/>
        </p:nvSpPr>
        <p:spPr>
          <a:xfrm>
            <a:off x="5257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Rectangle 728"/>
          <p:cNvSpPr/>
          <p:nvPr/>
        </p:nvSpPr>
        <p:spPr>
          <a:xfrm>
            <a:off x="5410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/>
        </p:nvSpPr>
        <p:spPr>
          <a:xfrm>
            <a:off x="5257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Rectangle 730"/>
          <p:cNvSpPr/>
          <p:nvPr/>
        </p:nvSpPr>
        <p:spPr>
          <a:xfrm>
            <a:off x="5410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Rectangle 731"/>
          <p:cNvSpPr/>
          <p:nvPr/>
        </p:nvSpPr>
        <p:spPr>
          <a:xfrm>
            <a:off x="5562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/>
        </p:nvSpPr>
        <p:spPr>
          <a:xfrm>
            <a:off x="5715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Rectangle 733"/>
          <p:cNvSpPr/>
          <p:nvPr/>
        </p:nvSpPr>
        <p:spPr>
          <a:xfrm>
            <a:off x="5562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Rectangle 734"/>
          <p:cNvSpPr/>
          <p:nvPr/>
        </p:nvSpPr>
        <p:spPr>
          <a:xfrm>
            <a:off x="5715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/>
        </p:nvSpPr>
        <p:spPr>
          <a:xfrm>
            <a:off x="5257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/>
          <p:cNvSpPr/>
          <p:nvPr/>
        </p:nvSpPr>
        <p:spPr>
          <a:xfrm>
            <a:off x="5410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/>
          <p:cNvSpPr/>
          <p:nvPr/>
        </p:nvSpPr>
        <p:spPr>
          <a:xfrm>
            <a:off x="5257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/>
        </p:nvSpPr>
        <p:spPr>
          <a:xfrm>
            <a:off x="5410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Rectangle 739"/>
          <p:cNvSpPr/>
          <p:nvPr/>
        </p:nvSpPr>
        <p:spPr>
          <a:xfrm>
            <a:off x="5562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Rectangle 740"/>
          <p:cNvSpPr/>
          <p:nvPr/>
        </p:nvSpPr>
        <p:spPr>
          <a:xfrm>
            <a:off x="5715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/>
        </p:nvSpPr>
        <p:spPr>
          <a:xfrm>
            <a:off x="5562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Rectangle 742"/>
          <p:cNvSpPr/>
          <p:nvPr/>
        </p:nvSpPr>
        <p:spPr>
          <a:xfrm>
            <a:off x="5715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Rectangle 743"/>
          <p:cNvSpPr/>
          <p:nvPr/>
        </p:nvSpPr>
        <p:spPr>
          <a:xfrm>
            <a:off x="4648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/>
        </p:nvSpPr>
        <p:spPr>
          <a:xfrm>
            <a:off x="4800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Rectangle 745"/>
          <p:cNvSpPr/>
          <p:nvPr/>
        </p:nvSpPr>
        <p:spPr>
          <a:xfrm>
            <a:off x="4648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Rectangle 746"/>
          <p:cNvSpPr/>
          <p:nvPr/>
        </p:nvSpPr>
        <p:spPr>
          <a:xfrm>
            <a:off x="4800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/>
          <p:cNvSpPr/>
          <p:nvPr/>
        </p:nvSpPr>
        <p:spPr>
          <a:xfrm>
            <a:off x="4953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Rectangle 748"/>
          <p:cNvSpPr/>
          <p:nvPr/>
        </p:nvSpPr>
        <p:spPr>
          <a:xfrm>
            <a:off x="5105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Rectangle 749"/>
          <p:cNvSpPr/>
          <p:nvPr/>
        </p:nvSpPr>
        <p:spPr>
          <a:xfrm>
            <a:off x="4953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/>
          <p:cNvSpPr/>
          <p:nvPr/>
        </p:nvSpPr>
        <p:spPr>
          <a:xfrm>
            <a:off x="5105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Rectangle 751"/>
          <p:cNvSpPr/>
          <p:nvPr/>
        </p:nvSpPr>
        <p:spPr>
          <a:xfrm>
            <a:off x="4648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Rectangle 752"/>
          <p:cNvSpPr/>
          <p:nvPr/>
        </p:nvSpPr>
        <p:spPr>
          <a:xfrm>
            <a:off x="48006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/>
        </p:nvSpPr>
        <p:spPr>
          <a:xfrm>
            <a:off x="4648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Rectangle 754"/>
          <p:cNvSpPr/>
          <p:nvPr/>
        </p:nvSpPr>
        <p:spPr>
          <a:xfrm>
            <a:off x="48006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/>
          <p:cNvSpPr/>
          <p:nvPr/>
        </p:nvSpPr>
        <p:spPr>
          <a:xfrm>
            <a:off x="4953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/>
        </p:nvSpPr>
        <p:spPr>
          <a:xfrm>
            <a:off x="5105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Rectangle 757"/>
          <p:cNvSpPr/>
          <p:nvPr/>
        </p:nvSpPr>
        <p:spPr>
          <a:xfrm>
            <a:off x="4953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Rectangle 758"/>
          <p:cNvSpPr/>
          <p:nvPr/>
        </p:nvSpPr>
        <p:spPr>
          <a:xfrm>
            <a:off x="5105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/>
        </p:nvSpPr>
        <p:spPr>
          <a:xfrm>
            <a:off x="5257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Rectangle 760"/>
          <p:cNvSpPr/>
          <p:nvPr/>
        </p:nvSpPr>
        <p:spPr>
          <a:xfrm>
            <a:off x="5410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Rectangle 761"/>
          <p:cNvSpPr/>
          <p:nvPr/>
        </p:nvSpPr>
        <p:spPr>
          <a:xfrm>
            <a:off x="5257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/>
        </p:nvSpPr>
        <p:spPr>
          <a:xfrm>
            <a:off x="5410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Rectangle 763"/>
          <p:cNvSpPr/>
          <p:nvPr/>
        </p:nvSpPr>
        <p:spPr>
          <a:xfrm>
            <a:off x="55626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Rectangle 764"/>
          <p:cNvSpPr/>
          <p:nvPr/>
        </p:nvSpPr>
        <p:spPr>
          <a:xfrm>
            <a:off x="5715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/>
        </p:nvSpPr>
        <p:spPr>
          <a:xfrm>
            <a:off x="55626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Rectangle 766"/>
          <p:cNvSpPr/>
          <p:nvPr/>
        </p:nvSpPr>
        <p:spPr>
          <a:xfrm>
            <a:off x="5715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Rectangle 767"/>
          <p:cNvSpPr/>
          <p:nvPr/>
        </p:nvSpPr>
        <p:spPr>
          <a:xfrm>
            <a:off x="5257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/>
        </p:nvSpPr>
        <p:spPr>
          <a:xfrm>
            <a:off x="5410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Rectangle 769"/>
          <p:cNvSpPr/>
          <p:nvPr/>
        </p:nvSpPr>
        <p:spPr>
          <a:xfrm>
            <a:off x="5257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Rectangle 770"/>
          <p:cNvSpPr/>
          <p:nvPr/>
        </p:nvSpPr>
        <p:spPr>
          <a:xfrm>
            <a:off x="5410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/>
        </p:nvSpPr>
        <p:spPr>
          <a:xfrm>
            <a:off x="55626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Rectangle 772"/>
          <p:cNvSpPr/>
          <p:nvPr/>
        </p:nvSpPr>
        <p:spPr>
          <a:xfrm>
            <a:off x="5715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Rectangle 773"/>
          <p:cNvSpPr/>
          <p:nvPr/>
        </p:nvSpPr>
        <p:spPr>
          <a:xfrm>
            <a:off x="55626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/>
        </p:nvSpPr>
        <p:spPr>
          <a:xfrm>
            <a:off x="5715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Rectangle 775"/>
          <p:cNvSpPr/>
          <p:nvPr/>
        </p:nvSpPr>
        <p:spPr>
          <a:xfrm>
            <a:off x="342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Rectangle 776"/>
          <p:cNvSpPr/>
          <p:nvPr/>
        </p:nvSpPr>
        <p:spPr>
          <a:xfrm>
            <a:off x="358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/>
        </p:nvSpPr>
        <p:spPr>
          <a:xfrm>
            <a:off x="342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Rectangle 778"/>
          <p:cNvSpPr/>
          <p:nvPr/>
        </p:nvSpPr>
        <p:spPr>
          <a:xfrm>
            <a:off x="358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Rectangle 779"/>
          <p:cNvSpPr/>
          <p:nvPr/>
        </p:nvSpPr>
        <p:spPr>
          <a:xfrm>
            <a:off x="373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/>
        </p:nvSpPr>
        <p:spPr>
          <a:xfrm>
            <a:off x="388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Rectangle 781"/>
          <p:cNvSpPr/>
          <p:nvPr/>
        </p:nvSpPr>
        <p:spPr>
          <a:xfrm>
            <a:off x="373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Rectangle 782"/>
          <p:cNvSpPr/>
          <p:nvPr/>
        </p:nvSpPr>
        <p:spPr>
          <a:xfrm>
            <a:off x="388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/>
        </p:nvSpPr>
        <p:spPr>
          <a:xfrm>
            <a:off x="342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ectangle 784"/>
          <p:cNvSpPr/>
          <p:nvPr/>
        </p:nvSpPr>
        <p:spPr>
          <a:xfrm>
            <a:off x="358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ectangle 785"/>
          <p:cNvSpPr/>
          <p:nvPr/>
        </p:nvSpPr>
        <p:spPr>
          <a:xfrm>
            <a:off x="342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/>
        </p:nvSpPr>
        <p:spPr>
          <a:xfrm>
            <a:off x="358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ectangle 787"/>
          <p:cNvSpPr/>
          <p:nvPr/>
        </p:nvSpPr>
        <p:spPr>
          <a:xfrm>
            <a:off x="373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Rectangle 788"/>
          <p:cNvSpPr/>
          <p:nvPr/>
        </p:nvSpPr>
        <p:spPr>
          <a:xfrm>
            <a:off x="388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/>
        </p:nvSpPr>
        <p:spPr>
          <a:xfrm>
            <a:off x="373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388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Rectangle 791"/>
          <p:cNvSpPr/>
          <p:nvPr/>
        </p:nvSpPr>
        <p:spPr>
          <a:xfrm>
            <a:off x="403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/>
        </p:nvSpPr>
        <p:spPr>
          <a:xfrm>
            <a:off x="419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Rectangle 793"/>
          <p:cNvSpPr/>
          <p:nvPr/>
        </p:nvSpPr>
        <p:spPr>
          <a:xfrm>
            <a:off x="403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/>
          <p:cNvSpPr/>
          <p:nvPr/>
        </p:nvSpPr>
        <p:spPr>
          <a:xfrm>
            <a:off x="419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/>
        </p:nvSpPr>
        <p:spPr>
          <a:xfrm>
            <a:off x="434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Rectangle 796"/>
          <p:cNvSpPr/>
          <p:nvPr/>
        </p:nvSpPr>
        <p:spPr>
          <a:xfrm>
            <a:off x="449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Rectangle 797"/>
          <p:cNvSpPr/>
          <p:nvPr/>
        </p:nvSpPr>
        <p:spPr>
          <a:xfrm>
            <a:off x="434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/>
        </p:nvSpPr>
        <p:spPr>
          <a:xfrm>
            <a:off x="449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Rectangle 799"/>
          <p:cNvSpPr/>
          <p:nvPr/>
        </p:nvSpPr>
        <p:spPr>
          <a:xfrm>
            <a:off x="403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Rectangle 800"/>
          <p:cNvSpPr/>
          <p:nvPr/>
        </p:nvSpPr>
        <p:spPr>
          <a:xfrm>
            <a:off x="419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/>
        </p:nvSpPr>
        <p:spPr>
          <a:xfrm>
            <a:off x="403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Rectangle 802"/>
          <p:cNvSpPr/>
          <p:nvPr/>
        </p:nvSpPr>
        <p:spPr>
          <a:xfrm>
            <a:off x="419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Rectangle 803"/>
          <p:cNvSpPr/>
          <p:nvPr/>
        </p:nvSpPr>
        <p:spPr>
          <a:xfrm>
            <a:off x="434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/>
        </p:nvSpPr>
        <p:spPr>
          <a:xfrm>
            <a:off x="449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Rectangle 805"/>
          <p:cNvSpPr/>
          <p:nvPr/>
        </p:nvSpPr>
        <p:spPr>
          <a:xfrm>
            <a:off x="434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Rectangle 806"/>
          <p:cNvSpPr/>
          <p:nvPr/>
        </p:nvSpPr>
        <p:spPr>
          <a:xfrm>
            <a:off x="449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/>
        </p:nvSpPr>
        <p:spPr>
          <a:xfrm>
            <a:off x="342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Rectangle 808"/>
          <p:cNvSpPr/>
          <p:nvPr/>
        </p:nvSpPr>
        <p:spPr>
          <a:xfrm>
            <a:off x="358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Rectangle 809"/>
          <p:cNvSpPr/>
          <p:nvPr/>
        </p:nvSpPr>
        <p:spPr>
          <a:xfrm>
            <a:off x="342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/>
        </p:nvSpPr>
        <p:spPr>
          <a:xfrm>
            <a:off x="358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Rectangle 811"/>
          <p:cNvSpPr/>
          <p:nvPr/>
        </p:nvSpPr>
        <p:spPr>
          <a:xfrm>
            <a:off x="373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Rectangle 812"/>
          <p:cNvSpPr/>
          <p:nvPr/>
        </p:nvSpPr>
        <p:spPr>
          <a:xfrm>
            <a:off x="388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/>
        </p:nvSpPr>
        <p:spPr>
          <a:xfrm>
            <a:off x="373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Rectangle 814"/>
          <p:cNvSpPr/>
          <p:nvPr/>
        </p:nvSpPr>
        <p:spPr>
          <a:xfrm>
            <a:off x="388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Rectangle 815"/>
          <p:cNvSpPr/>
          <p:nvPr/>
        </p:nvSpPr>
        <p:spPr>
          <a:xfrm>
            <a:off x="342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/>
        </p:nvSpPr>
        <p:spPr>
          <a:xfrm>
            <a:off x="358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Rectangle 817"/>
          <p:cNvSpPr/>
          <p:nvPr/>
        </p:nvSpPr>
        <p:spPr>
          <a:xfrm>
            <a:off x="342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Rectangle 818"/>
          <p:cNvSpPr/>
          <p:nvPr/>
        </p:nvSpPr>
        <p:spPr>
          <a:xfrm>
            <a:off x="358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/>
        </p:nvSpPr>
        <p:spPr>
          <a:xfrm>
            <a:off x="373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Rectangle 820"/>
          <p:cNvSpPr/>
          <p:nvPr/>
        </p:nvSpPr>
        <p:spPr>
          <a:xfrm>
            <a:off x="388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Rectangle 821"/>
          <p:cNvSpPr/>
          <p:nvPr/>
        </p:nvSpPr>
        <p:spPr>
          <a:xfrm>
            <a:off x="373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/>
        </p:nvSpPr>
        <p:spPr>
          <a:xfrm>
            <a:off x="388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Rectangle 823"/>
          <p:cNvSpPr/>
          <p:nvPr/>
        </p:nvSpPr>
        <p:spPr>
          <a:xfrm>
            <a:off x="403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Rectangle 824"/>
          <p:cNvSpPr/>
          <p:nvPr/>
        </p:nvSpPr>
        <p:spPr>
          <a:xfrm>
            <a:off x="419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/>
        </p:nvSpPr>
        <p:spPr>
          <a:xfrm>
            <a:off x="403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Rectangle 826"/>
          <p:cNvSpPr/>
          <p:nvPr/>
        </p:nvSpPr>
        <p:spPr>
          <a:xfrm>
            <a:off x="419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Rectangle 827"/>
          <p:cNvSpPr/>
          <p:nvPr/>
        </p:nvSpPr>
        <p:spPr>
          <a:xfrm>
            <a:off x="434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/>
        </p:nvSpPr>
        <p:spPr>
          <a:xfrm>
            <a:off x="449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Rectangle 829"/>
          <p:cNvSpPr/>
          <p:nvPr/>
        </p:nvSpPr>
        <p:spPr>
          <a:xfrm>
            <a:off x="434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Rectangle 830"/>
          <p:cNvSpPr/>
          <p:nvPr/>
        </p:nvSpPr>
        <p:spPr>
          <a:xfrm>
            <a:off x="449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/>
        </p:nvSpPr>
        <p:spPr>
          <a:xfrm>
            <a:off x="403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Rectangle 832"/>
          <p:cNvSpPr/>
          <p:nvPr/>
        </p:nvSpPr>
        <p:spPr>
          <a:xfrm>
            <a:off x="419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Rectangle 833"/>
          <p:cNvSpPr/>
          <p:nvPr/>
        </p:nvSpPr>
        <p:spPr>
          <a:xfrm>
            <a:off x="403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/>
        </p:nvSpPr>
        <p:spPr>
          <a:xfrm>
            <a:off x="419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Rectangle 835"/>
          <p:cNvSpPr/>
          <p:nvPr/>
        </p:nvSpPr>
        <p:spPr>
          <a:xfrm>
            <a:off x="434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Rectangle 836"/>
          <p:cNvSpPr/>
          <p:nvPr/>
        </p:nvSpPr>
        <p:spPr>
          <a:xfrm>
            <a:off x="449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/>
        </p:nvSpPr>
        <p:spPr>
          <a:xfrm>
            <a:off x="434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Rectangle 838"/>
          <p:cNvSpPr/>
          <p:nvPr/>
        </p:nvSpPr>
        <p:spPr>
          <a:xfrm>
            <a:off x="449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Rectangle 839"/>
          <p:cNvSpPr/>
          <p:nvPr/>
        </p:nvSpPr>
        <p:spPr>
          <a:xfrm>
            <a:off x="464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/>
        </p:nvSpPr>
        <p:spPr>
          <a:xfrm>
            <a:off x="480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Rectangle 841"/>
          <p:cNvSpPr/>
          <p:nvPr/>
        </p:nvSpPr>
        <p:spPr>
          <a:xfrm>
            <a:off x="464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Rectangle 842"/>
          <p:cNvSpPr/>
          <p:nvPr/>
        </p:nvSpPr>
        <p:spPr>
          <a:xfrm>
            <a:off x="480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/>
        </p:nvSpPr>
        <p:spPr>
          <a:xfrm>
            <a:off x="495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Rectangle 844"/>
          <p:cNvSpPr/>
          <p:nvPr/>
        </p:nvSpPr>
        <p:spPr>
          <a:xfrm>
            <a:off x="5105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Rectangle 845"/>
          <p:cNvSpPr/>
          <p:nvPr/>
        </p:nvSpPr>
        <p:spPr>
          <a:xfrm>
            <a:off x="495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/>
        </p:nvSpPr>
        <p:spPr>
          <a:xfrm>
            <a:off x="5105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Rectangle 847"/>
          <p:cNvSpPr/>
          <p:nvPr/>
        </p:nvSpPr>
        <p:spPr>
          <a:xfrm>
            <a:off x="464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Rectangle 848"/>
          <p:cNvSpPr/>
          <p:nvPr/>
        </p:nvSpPr>
        <p:spPr>
          <a:xfrm>
            <a:off x="480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/>
        </p:nvSpPr>
        <p:spPr>
          <a:xfrm>
            <a:off x="464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Rectangle 850"/>
          <p:cNvSpPr/>
          <p:nvPr/>
        </p:nvSpPr>
        <p:spPr>
          <a:xfrm>
            <a:off x="480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Rectangle 851"/>
          <p:cNvSpPr/>
          <p:nvPr/>
        </p:nvSpPr>
        <p:spPr>
          <a:xfrm>
            <a:off x="495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/>
        </p:nvSpPr>
        <p:spPr>
          <a:xfrm>
            <a:off x="5105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Rectangle 853"/>
          <p:cNvSpPr/>
          <p:nvPr/>
        </p:nvSpPr>
        <p:spPr>
          <a:xfrm>
            <a:off x="495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Rectangle 854"/>
          <p:cNvSpPr/>
          <p:nvPr/>
        </p:nvSpPr>
        <p:spPr>
          <a:xfrm>
            <a:off x="5105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/>
        </p:nvSpPr>
        <p:spPr>
          <a:xfrm>
            <a:off x="5257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Rectangle 856"/>
          <p:cNvSpPr/>
          <p:nvPr/>
        </p:nvSpPr>
        <p:spPr>
          <a:xfrm>
            <a:off x="5410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Rectangle 857"/>
          <p:cNvSpPr/>
          <p:nvPr/>
        </p:nvSpPr>
        <p:spPr>
          <a:xfrm>
            <a:off x="5257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/>
        </p:nvSpPr>
        <p:spPr>
          <a:xfrm>
            <a:off x="5410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Rectangle 859"/>
          <p:cNvSpPr/>
          <p:nvPr/>
        </p:nvSpPr>
        <p:spPr>
          <a:xfrm>
            <a:off x="5562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Rectangle 860"/>
          <p:cNvSpPr/>
          <p:nvPr/>
        </p:nvSpPr>
        <p:spPr>
          <a:xfrm>
            <a:off x="5715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/>
        </p:nvSpPr>
        <p:spPr>
          <a:xfrm>
            <a:off x="5562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Rectangle 862"/>
          <p:cNvSpPr/>
          <p:nvPr/>
        </p:nvSpPr>
        <p:spPr>
          <a:xfrm>
            <a:off x="5715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Rectangle 863"/>
          <p:cNvSpPr/>
          <p:nvPr/>
        </p:nvSpPr>
        <p:spPr>
          <a:xfrm>
            <a:off x="5257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/>
        </p:nvSpPr>
        <p:spPr>
          <a:xfrm>
            <a:off x="5410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Rectangle 865"/>
          <p:cNvSpPr/>
          <p:nvPr/>
        </p:nvSpPr>
        <p:spPr>
          <a:xfrm>
            <a:off x="5257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Rectangle 866"/>
          <p:cNvSpPr/>
          <p:nvPr/>
        </p:nvSpPr>
        <p:spPr>
          <a:xfrm>
            <a:off x="5410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/>
        </p:nvSpPr>
        <p:spPr>
          <a:xfrm>
            <a:off x="5562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Rectangle 868"/>
          <p:cNvSpPr/>
          <p:nvPr/>
        </p:nvSpPr>
        <p:spPr>
          <a:xfrm>
            <a:off x="5715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Rectangle 869"/>
          <p:cNvSpPr/>
          <p:nvPr/>
        </p:nvSpPr>
        <p:spPr>
          <a:xfrm>
            <a:off x="5562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/>
        </p:nvSpPr>
        <p:spPr>
          <a:xfrm>
            <a:off x="5715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Rectangle 871"/>
          <p:cNvSpPr/>
          <p:nvPr/>
        </p:nvSpPr>
        <p:spPr>
          <a:xfrm>
            <a:off x="464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Rectangle 872"/>
          <p:cNvSpPr/>
          <p:nvPr/>
        </p:nvSpPr>
        <p:spPr>
          <a:xfrm>
            <a:off x="480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/>
        </p:nvSpPr>
        <p:spPr>
          <a:xfrm>
            <a:off x="464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Rectangle 874"/>
          <p:cNvSpPr/>
          <p:nvPr/>
        </p:nvSpPr>
        <p:spPr>
          <a:xfrm>
            <a:off x="480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Rectangle 875"/>
          <p:cNvSpPr/>
          <p:nvPr/>
        </p:nvSpPr>
        <p:spPr>
          <a:xfrm>
            <a:off x="495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/>
        </p:nvSpPr>
        <p:spPr>
          <a:xfrm>
            <a:off x="5105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Rectangle 877"/>
          <p:cNvSpPr/>
          <p:nvPr/>
        </p:nvSpPr>
        <p:spPr>
          <a:xfrm>
            <a:off x="495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Rectangle 878"/>
          <p:cNvSpPr/>
          <p:nvPr/>
        </p:nvSpPr>
        <p:spPr>
          <a:xfrm>
            <a:off x="5105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/>
        </p:nvSpPr>
        <p:spPr>
          <a:xfrm>
            <a:off x="464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Rectangle 880"/>
          <p:cNvSpPr/>
          <p:nvPr/>
        </p:nvSpPr>
        <p:spPr>
          <a:xfrm>
            <a:off x="480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Rectangle 881"/>
          <p:cNvSpPr/>
          <p:nvPr/>
        </p:nvSpPr>
        <p:spPr>
          <a:xfrm>
            <a:off x="464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/>
        </p:nvSpPr>
        <p:spPr>
          <a:xfrm>
            <a:off x="480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Rectangle 883"/>
          <p:cNvSpPr/>
          <p:nvPr/>
        </p:nvSpPr>
        <p:spPr>
          <a:xfrm>
            <a:off x="495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Rectangle 884"/>
          <p:cNvSpPr/>
          <p:nvPr/>
        </p:nvSpPr>
        <p:spPr>
          <a:xfrm>
            <a:off x="5105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/>
        </p:nvSpPr>
        <p:spPr>
          <a:xfrm>
            <a:off x="495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Rectangle 886"/>
          <p:cNvSpPr/>
          <p:nvPr/>
        </p:nvSpPr>
        <p:spPr>
          <a:xfrm>
            <a:off x="5105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Rectangle 887"/>
          <p:cNvSpPr/>
          <p:nvPr/>
        </p:nvSpPr>
        <p:spPr>
          <a:xfrm>
            <a:off x="5257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/>
        </p:nvSpPr>
        <p:spPr>
          <a:xfrm>
            <a:off x="5410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/>
          <p:cNvSpPr/>
          <p:nvPr/>
        </p:nvSpPr>
        <p:spPr>
          <a:xfrm>
            <a:off x="5257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Rectangle 890"/>
          <p:cNvSpPr/>
          <p:nvPr/>
        </p:nvSpPr>
        <p:spPr>
          <a:xfrm>
            <a:off x="5410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/>
        </p:nvSpPr>
        <p:spPr>
          <a:xfrm>
            <a:off x="5562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Rectangle 892"/>
          <p:cNvSpPr/>
          <p:nvPr/>
        </p:nvSpPr>
        <p:spPr>
          <a:xfrm>
            <a:off x="5715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Rectangle 893"/>
          <p:cNvSpPr/>
          <p:nvPr/>
        </p:nvSpPr>
        <p:spPr>
          <a:xfrm>
            <a:off x="5562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/>
        </p:nvSpPr>
        <p:spPr>
          <a:xfrm>
            <a:off x="5715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Rectangle 895"/>
          <p:cNvSpPr/>
          <p:nvPr/>
        </p:nvSpPr>
        <p:spPr>
          <a:xfrm>
            <a:off x="5257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Rectangle 896"/>
          <p:cNvSpPr/>
          <p:nvPr/>
        </p:nvSpPr>
        <p:spPr>
          <a:xfrm>
            <a:off x="5410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/>
        </p:nvSpPr>
        <p:spPr>
          <a:xfrm>
            <a:off x="5257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Rectangle 898"/>
          <p:cNvSpPr/>
          <p:nvPr/>
        </p:nvSpPr>
        <p:spPr>
          <a:xfrm>
            <a:off x="5410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5562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/>
        </p:nvSpPr>
        <p:spPr>
          <a:xfrm>
            <a:off x="5715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Rectangle 901"/>
          <p:cNvSpPr/>
          <p:nvPr/>
        </p:nvSpPr>
        <p:spPr>
          <a:xfrm>
            <a:off x="5562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Rectangle 902"/>
          <p:cNvSpPr/>
          <p:nvPr/>
        </p:nvSpPr>
        <p:spPr>
          <a:xfrm>
            <a:off x="5715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Rectangle 904"/>
          <p:cNvSpPr/>
          <p:nvPr/>
        </p:nvSpPr>
        <p:spPr>
          <a:xfrm>
            <a:off x="64770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Rectangle 905"/>
          <p:cNvSpPr/>
          <p:nvPr/>
        </p:nvSpPr>
        <p:spPr>
          <a:xfrm>
            <a:off x="66294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/>
        </p:nvSpPr>
        <p:spPr>
          <a:xfrm>
            <a:off x="64770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Rectangle 907"/>
          <p:cNvSpPr/>
          <p:nvPr/>
        </p:nvSpPr>
        <p:spPr>
          <a:xfrm>
            <a:off x="66294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Rectangle 908"/>
          <p:cNvSpPr/>
          <p:nvPr/>
        </p:nvSpPr>
        <p:spPr>
          <a:xfrm>
            <a:off x="67818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/>
        </p:nvSpPr>
        <p:spPr>
          <a:xfrm>
            <a:off x="6934200" y="1752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Rectangle 910"/>
          <p:cNvSpPr/>
          <p:nvPr/>
        </p:nvSpPr>
        <p:spPr>
          <a:xfrm>
            <a:off x="67818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Rectangle 911"/>
          <p:cNvSpPr/>
          <p:nvPr/>
        </p:nvSpPr>
        <p:spPr>
          <a:xfrm>
            <a:off x="6934200" y="1905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/>
        </p:nvSpPr>
        <p:spPr>
          <a:xfrm>
            <a:off x="64770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" name="Rectangle 913"/>
          <p:cNvSpPr/>
          <p:nvPr/>
        </p:nvSpPr>
        <p:spPr>
          <a:xfrm>
            <a:off x="66294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Rectangle 914"/>
          <p:cNvSpPr/>
          <p:nvPr/>
        </p:nvSpPr>
        <p:spPr>
          <a:xfrm>
            <a:off x="64770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/>
        </p:nvSpPr>
        <p:spPr>
          <a:xfrm>
            <a:off x="66294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" name="Rectangle 916"/>
          <p:cNvSpPr/>
          <p:nvPr/>
        </p:nvSpPr>
        <p:spPr>
          <a:xfrm>
            <a:off x="67818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Rectangle 917"/>
          <p:cNvSpPr/>
          <p:nvPr/>
        </p:nvSpPr>
        <p:spPr>
          <a:xfrm>
            <a:off x="6934200" y="2057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/>
        </p:nvSpPr>
        <p:spPr>
          <a:xfrm>
            <a:off x="67818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Rectangle 919"/>
          <p:cNvSpPr/>
          <p:nvPr/>
        </p:nvSpPr>
        <p:spPr>
          <a:xfrm>
            <a:off x="6934200" y="2209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Rectangle 920"/>
          <p:cNvSpPr/>
          <p:nvPr/>
        </p:nvSpPr>
        <p:spPr>
          <a:xfrm>
            <a:off x="7086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/>
        </p:nvSpPr>
        <p:spPr>
          <a:xfrm>
            <a:off x="7239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Rectangle 922"/>
          <p:cNvSpPr/>
          <p:nvPr/>
        </p:nvSpPr>
        <p:spPr>
          <a:xfrm>
            <a:off x="7086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Rectangle 923"/>
          <p:cNvSpPr/>
          <p:nvPr/>
        </p:nvSpPr>
        <p:spPr>
          <a:xfrm>
            <a:off x="7239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/>
        </p:nvSpPr>
        <p:spPr>
          <a:xfrm>
            <a:off x="7391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Rectangle 925"/>
          <p:cNvSpPr/>
          <p:nvPr/>
        </p:nvSpPr>
        <p:spPr>
          <a:xfrm>
            <a:off x="7543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Rectangle 926"/>
          <p:cNvSpPr/>
          <p:nvPr/>
        </p:nvSpPr>
        <p:spPr>
          <a:xfrm>
            <a:off x="7391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/>
        </p:nvSpPr>
        <p:spPr>
          <a:xfrm>
            <a:off x="7543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Rectangle 928"/>
          <p:cNvSpPr/>
          <p:nvPr/>
        </p:nvSpPr>
        <p:spPr>
          <a:xfrm>
            <a:off x="7086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Rectangle 929"/>
          <p:cNvSpPr/>
          <p:nvPr/>
        </p:nvSpPr>
        <p:spPr>
          <a:xfrm>
            <a:off x="7239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/>
        </p:nvSpPr>
        <p:spPr>
          <a:xfrm>
            <a:off x="7086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Rectangle 931"/>
          <p:cNvSpPr/>
          <p:nvPr/>
        </p:nvSpPr>
        <p:spPr>
          <a:xfrm>
            <a:off x="7239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Rectangle 932"/>
          <p:cNvSpPr/>
          <p:nvPr/>
        </p:nvSpPr>
        <p:spPr>
          <a:xfrm>
            <a:off x="7391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/>
        </p:nvSpPr>
        <p:spPr>
          <a:xfrm>
            <a:off x="7543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Rectangle 934"/>
          <p:cNvSpPr/>
          <p:nvPr/>
        </p:nvSpPr>
        <p:spPr>
          <a:xfrm>
            <a:off x="7391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Rectangle 935"/>
          <p:cNvSpPr/>
          <p:nvPr/>
        </p:nvSpPr>
        <p:spPr>
          <a:xfrm>
            <a:off x="7543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/>
        </p:nvSpPr>
        <p:spPr>
          <a:xfrm>
            <a:off x="64770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Rectangle 937"/>
          <p:cNvSpPr/>
          <p:nvPr/>
        </p:nvSpPr>
        <p:spPr>
          <a:xfrm>
            <a:off x="66294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Rectangle 938"/>
          <p:cNvSpPr/>
          <p:nvPr/>
        </p:nvSpPr>
        <p:spPr>
          <a:xfrm>
            <a:off x="64770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/>
        </p:nvSpPr>
        <p:spPr>
          <a:xfrm>
            <a:off x="66294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Rectangle 940"/>
          <p:cNvSpPr/>
          <p:nvPr/>
        </p:nvSpPr>
        <p:spPr>
          <a:xfrm>
            <a:off x="67818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Rectangle 941"/>
          <p:cNvSpPr/>
          <p:nvPr/>
        </p:nvSpPr>
        <p:spPr>
          <a:xfrm>
            <a:off x="6934200" y="2362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/>
        </p:nvSpPr>
        <p:spPr>
          <a:xfrm>
            <a:off x="67818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Rectangle 943"/>
          <p:cNvSpPr/>
          <p:nvPr/>
        </p:nvSpPr>
        <p:spPr>
          <a:xfrm>
            <a:off x="6934200" y="2514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Rectangle 944"/>
          <p:cNvSpPr/>
          <p:nvPr/>
        </p:nvSpPr>
        <p:spPr>
          <a:xfrm>
            <a:off x="64770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/>
        </p:nvSpPr>
        <p:spPr>
          <a:xfrm>
            <a:off x="66294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Rectangle 946"/>
          <p:cNvSpPr/>
          <p:nvPr/>
        </p:nvSpPr>
        <p:spPr>
          <a:xfrm>
            <a:off x="64770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Rectangle 947"/>
          <p:cNvSpPr/>
          <p:nvPr/>
        </p:nvSpPr>
        <p:spPr>
          <a:xfrm>
            <a:off x="66294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/>
        </p:nvSpPr>
        <p:spPr>
          <a:xfrm>
            <a:off x="67818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Rectangle 949"/>
          <p:cNvSpPr/>
          <p:nvPr/>
        </p:nvSpPr>
        <p:spPr>
          <a:xfrm>
            <a:off x="6934200" y="2667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Rectangle 950"/>
          <p:cNvSpPr/>
          <p:nvPr/>
        </p:nvSpPr>
        <p:spPr>
          <a:xfrm>
            <a:off x="67818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/>
        </p:nvSpPr>
        <p:spPr>
          <a:xfrm>
            <a:off x="6934200" y="2819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Rectangle 952"/>
          <p:cNvSpPr/>
          <p:nvPr/>
        </p:nvSpPr>
        <p:spPr>
          <a:xfrm>
            <a:off x="7086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Rectangle 953"/>
          <p:cNvSpPr/>
          <p:nvPr/>
        </p:nvSpPr>
        <p:spPr>
          <a:xfrm>
            <a:off x="7239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/>
        </p:nvSpPr>
        <p:spPr>
          <a:xfrm>
            <a:off x="7086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Rectangle 955"/>
          <p:cNvSpPr/>
          <p:nvPr/>
        </p:nvSpPr>
        <p:spPr>
          <a:xfrm>
            <a:off x="7239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Rectangle 956"/>
          <p:cNvSpPr/>
          <p:nvPr/>
        </p:nvSpPr>
        <p:spPr>
          <a:xfrm>
            <a:off x="7391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/>
        </p:nvSpPr>
        <p:spPr>
          <a:xfrm>
            <a:off x="7543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Rectangle 958"/>
          <p:cNvSpPr/>
          <p:nvPr/>
        </p:nvSpPr>
        <p:spPr>
          <a:xfrm>
            <a:off x="7391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Rectangle 959"/>
          <p:cNvSpPr/>
          <p:nvPr/>
        </p:nvSpPr>
        <p:spPr>
          <a:xfrm>
            <a:off x="7543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/>
        </p:nvSpPr>
        <p:spPr>
          <a:xfrm>
            <a:off x="7086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Rectangle 961"/>
          <p:cNvSpPr/>
          <p:nvPr/>
        </p:nvSpPr>
        <p:spPr>
          <a:xfrm>
            <a:off x="7239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Rectangle 962"/>
          <p:cNvSpPr/>
          <p:nvPr/>
        </p:nvSpPr>
        <p:spPr>
          <a:xfrm>
            <a:off x="7086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/>
        </p:nvSpPr>
        <p:spPr>
          <a:xfrm>
            <a:off x="7239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Rectangle 964"/>
          <p:cNvSpPr/>
          <p:nvPr/>
        </p:nvSpPr>
        <p:spPr>
          <a:xfrm>
            <a:off x="7391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Rectangle 965"/>
          <p:cNvSpPr/>
          <p:nvPr/>
        </p:nvSpPr>
        <p:spPr>
          <a:xfrm>
            <a:off x="7543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/>
        </p:nvSpPr>
        <p:spPr>
          <a:xfrm>
            <a:off x="7391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Rectangle 967"/>
          <p:cNvSpPr/>
          <p:nvPr/>
        </p:nvSpPr>
        <p:spPr>
          <a:xfrm>
            <a:off x="7543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Rectangle 968"/>
          <p:cNvSpPr/>
          <p:nvPr/>
        </p:nvSpPr>
        <p:spPr>
          <a:xfrm>
            <a:off x="7696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/>
        </p:nvSpPr>
        <p:spPr>
          <a:xfrm>
            <a:off x="7848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Rectangle 970"/>
          <p:cNvSpPr/>
          <p:nvPr/>
        </p:nvSpPr>
        <p:spPr>
          <a:xfrm>
            <a:off x="7696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Rectangle 971"/>
          <p:cNvSpPr/>
          <p:nvPr/>
        </p:nvSpPr>
        <p:spPr>
          <a:xfrm>
            <a:off x="7848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/>
        </p:nvSpPr>
        <p:spPr>
          <a:xfrm>
            <a:off x="8001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Rectangle 973"/>
          <p:cNvSpPr/>
          <p:nvPr/>
        </p:nvSpPr>
        <p:spPr>
          <a:xfrm>
            <a:off x="81534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Rectangle 974"/>
          <p:cNvSpPr/>
          <p:nvPr/>
        </p:nvSpPr>
        <p:spPr>
          <a:xfrm>
            <a:off x="8001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/>
        </p:nvSpPr>
        <p:spPr>
          <a:xfrm>
            <a:off x="81534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Rectangle 976"/>
          <p:cNvSpPr/>
          <p:nvPr/>
        </p:nvSpPr>
        <p:spPr>
          <a:xfrm>
            <a:off x="7696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7848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7696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Rectangle 979"/>
          <p:cNvSpPr/>
          <p:nvPr/>
        </p:nvSpPr>
        <p:spPr>
          <a:xfrm>
            <a:off x="7848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8001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81534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Rectangle 982"/>
          <p:cNvSpPr/>
          <p:nvPr/>
        </p:nvSpPr>
        <p:spPr>
          <a:xfrm>
            <a:off x="8001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Rectangle 983"/>
          <p:cNvSpPr/>
          <p:nvPr/>
        </p:nvSpPr>
        <p:spPr>
          <a:xfrm>
            <a:off x="81534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/>
        </p:nvSpPr>
        <p:spPr>
          <a:xfrm>
            <a:off x="83058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84582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Rectangle 986"/>
          <p:cNvSpPr/>
          <p:nvPr/>
        </p:nvSpPr>
        <p:spPr>
          <a:xfrm>
            <a:off x="83058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/>
        </p:nvSpPr>
        <p:spPr>
          <a:xfrm>
            <a:off x="84582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Rectangle 988"/>
          <p:cNvSpPr/>
          <p:nvPr/>
        </p:nvSpPr>
        <p:spPr>
          <a:xfrm>
            <a:off x="86106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Rectangle 989"/>
          <p:cNvSpPr/>
          <p:nvPr/>
        </p:nvSpPr>
        <p:spPr>
          <a:xfrm>
            <a:off x="8763000" y="1752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86106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Rectangle 991"/>
          <p:cNvSpPr/>
          <p:nvPr/>
        </p:nvSpPr>
        <p:spPr>
          <a:xfrm>
            <a:off x="8763000" y="1905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Rectangle 992"/>
          <p:cNvSpPr/>
          <p:nvPr/>
        </p:nvSpPr>
        <p:spPr>
          <a:xfrm>
            <a:off x="83058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84582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Rectangle 994"/>
          <p:cNvSpPr/>
          <p:nvPr/>
        </p:nvSpPr>
        <p:spPr>
          <a:xfrm>
            <a:off x="83058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Rectangle 995"/>
          <p:cNvSpPr/>
          <p:nvPr/>
        </p:nvSpPr>
        <p:spPr>
          <a:xfrm>
            <a:off x="84582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86106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8763000" y="2057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86106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/>
        </p:nvSpPr>
        <p:spPr>
          <a:xfrm>
            <a:off x="8763000" y="2209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Rectangle 1000"/>
          <p:cNvSpPr/>
          <p:nvPr/>
        </p:nvSpPr>
        <p:spPr>
          <a:xfrm>
            <a:off x="7696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Rectangle 1001"/>
          <p:cNvSpPr/>
          <p:nvPr/>
        </p:nvSpPr>
        <p:spPr>
          <a:xfrm>
            <a:off x="7848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/>
        </p:nvSpPr>
        <p:spPr>
          <a:xfrm>
            <a:off x="7696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Rectangle 1003"/>
          <p:cNvSpPr/>
          <p:nvPr/>
        </p:nvSpPr>
        <p:spPr>
          <a:xfrm>
            <a:off x="7848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Rectangle 1004"/>
          <p:cNvSpPr/>
          <p:nvPr/>
        </p:nvSpPr>
        <p:spPr>
          <a:xfrm>
            <a:off x="8001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/>
        </p:nvSpPr>
        <p:spPr>
          <a:xfrm>
            <a:off x="81534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Rectangle 1006"/>
          <p:cNvSpPr/>
          <p:nvPr/>
        </p:nvSpPr>
        <p:spPr>
          <a:xfrm>
            <a:off x="8001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81534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/>
        </p:nvSpPr>
        <p:spPr>
          <a:xfrm>
            <a:off x="7696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Rectangle 1009"/>
          <p:cNvSpPr/>
          <p:nvPr/>
        </p:nvSpPr>
        <p:spPr>
          <a:xfrm>
            <a:off x="7848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7696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7848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Rectangle 1012"/>
          <p:cNvSpPr/>
          <p:nvPr/>
        </p:nvSpPr>
        <p:spPr>
          <a:xfrm>
            <a:off x="8001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81534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/>
        </p:nvSpPr>
        <p:spPr>
          <a:xfrm>
            <a:off x="8001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Rectangle 1015"/>
          <p:cNvSpPr/>
          <p:nvPr/>
        </p:nvSpPr>
        <p:spPr>
          <a:xfrm>
            <a:off x="81534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Rectangle 1016"/>
          <p:cNvSpPr/>
          <p:nvPr/>
        </p:nvSpPr>
        <p:spPr>
          <a:xfrm>
            <a:off x="83058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/>
        </p:nvSpPr>
        <p:spPr>
          <a:xfrm>
            <a:off x="84582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83058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Rectangle 1019"/>
          <p:cNvSpPr/>
          <p:nvPr/>
        </p:nvSpPr>
        <p:spPr>
          <a:xfrm>
            <a:off x="84582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/>
        </p:nvSpPr>
        <p:spPr>
          <a:xfrm>
            <a:off x="86106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Rectangle 1021"/>
          <p:cNvSpPr/>
          <p:nvPr/>
        </p:nvSpPr>
        <p:spPr>
          <a:xfrm>
            <a:off x="8763000" y="2362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86106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8763000" y="2514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024"/>
          <p:cNvSpPr/>
          <p:nvPr/>
        </p:nvSpPr>
        <p:spPr>
          <a:xfrm>
            <a:off x="83058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84582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83058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Rectangle 1027"/>
          <p:cNvSpPr/>
          <p:nvPr/>
        </p:nvSpPr>
        <p:spPr>
          <a:xfrm>
            <a:off x="84582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028"/>
          <p:cNvSpPr/>
          <p:nvPr/>
        </p:nvSpPr>
        <p:spPr>
          <a:xfrm>
            <a:off x="86106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8763000" y="2667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86106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1031"/>
          <p:cNvSpPr/>
          <p:nvPr/>
        </p:nvSpPr>
        <p:spPr>
          <a:xfrm>
            <a:off x="8763000" y="2819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64770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66294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/>
          <p:cNvSpPr/>
          <p:nvPr/>
        </p:nvSpPr>
        <p:spPr>
          <a:xfrm>
            <a:off x="64770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66294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67818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6934200" y="2971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/>
        </p:nvSpPr>
        <p:spPr>
          <a:xfrm>
            <a:off x="67818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6934200" y="3124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64770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/>
        </p:nvSpPr>
        <p:spPr>
          <a:xfrm>
            <a:off x="66294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Rectangle 1042"/>
          <p:cNvSpPr/>
          <p:nvPr/>
        </p:nvSpPr>
        <p:spPr>
          <a:xfrm>
            <a:off x="64770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043"/>
          <p:cNvSpPr/>
          <p:nvPr/>
        </p:nvSpPr>
        <p:spPr>
          <a:xfrm>
            <a:off x="66294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67818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Rectangle 1045"/>
          <p:cNvSpPr/>
          <p:nvPr/>
        </p:nvSpPr>
        <p:spPr>
          <a:xfrm>
            <a:off x="6934200" y="3276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Rectangle 1046"/>
          <p:cNvSpPr/>
          <p:nvPr/>
        </p:nvSpPr>
        <p:spPr>
          <a:xfrm>
            <a:off x="67818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/>
        </p:nvSpPr>
        <p:spPr>
          <a:xfrm>
            <a:off x="6934200" y="34290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Rectangle 1048"/>
          <p:cNvSpPr/>
          <p:nvPr/>
        </p:nvSpPr>
        <p:spPr>
          <a:xfrm>
            <a:off x="7086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7239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/>
        </p:nvSpPr>
        <p:spPr>
          <a:xfrm>
            <a:off x="7086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7239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7391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/>
        </p:nvSpPr>
        <p:spPr>
          <a:xfrm>
            <a:off x="7543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Rectangle 1054"/>
          <p:cNvSpPr/>
          <p:nvPr/>
        </p:nvSpPr>
        <p:spPr>
          <a:xfrm>
            <a:off x="7391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7543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/>
        </p:nvSpPr>
        <p:spPr>
          <a:xfrm>
            <a:off x="7086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Rectangle 1057"/>
          <p:cNvSpPr/>
          <p:nvPr/>
        </p:nvSpPr>
        <p:spPr>
          <a:xfrm>
            <a:off x="7239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Rectangle 1058"/>
          <p:cNvSpPr/>
          <p:nvPr/>
        </p:nvSpPr>
        <p:spPr>
          <a:xfrm>
            <a:off x="7086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/>
        </p:nvSpPr>
        <p:spPr>
          <a:xfrm>
            <a:off x="7239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Rectangle 1060"/>
          <p:cNvSpPr/>
          <p:nvPr/>
        </p:nvSpPr>
        <p:spPr>
          <a:xfrm>
            <a:off x="7391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Rectangle 1061"/>
          <p:cNvSpPr/>
          <p:nvPr/>
        </p:nvSpPr>
        <p:spPr>
          <a:xfrm>
            <a:off x="7543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/>
        </p:nvSpPr>
        <p:spPr>
          <a:xfrm>
            <a:off x="7391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7543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Rectangle 1064"/>
          <p:cNvSpPr/>
          <p:nvPr/>
        </p:nvSpPr>
        <p:spPr>
          <a:xfrm>
            <a:off x="64770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/>
        </p:nvSpPr>
        <p:spPr>
          <a:xfrm>
            <a:off x="66294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Rectangle 1066"/>
          <p:cNvSpPr/>
          <p:nvPr/>
        </p:nvSpPr>
        <p:spPr>
          <a:xfrm>
            <a:off x="64770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Rectangle 1067"/>
          <p:cNvSpPr/>
          <p:nvPr/>
        </p:nvSpPr>
        <p:spPr>
          <a:xfrm>
            <a:off x="66294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/>
        </p:nvSpPr>
        <p:spPr>
          <a:xfrm>
            <a:off x="67818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Rectangle 1069"/>
          <p:cNvSpPr/>
          <p:nvPr/>
        </p:nvSpPr>
        <p:spPr>
          <a:xfrm>
            <a:off x="6934200" y="35814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67818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/>
        </p:nvSpPr>
        <p:spPr>
          <a:xfrm>
            <a:off x="6934200" y="37338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Rectangle 1072"/>
          <p:cNvSpPr/>
          <p:nvPr/>
        </p:nvSpPr>
        <p:spPr>
          <a:xfrm>
            <a:off x="64770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66294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64770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66294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67818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6934200" y="38862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67818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6934200" y="4038600"/>
            <a:ext cx="152400" cy="152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7086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7239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7086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7239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7391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7543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7391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7543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7086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7239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7086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7239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7391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7543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7391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7543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7696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7848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7848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8001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81534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8001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81534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7696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7848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7696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7848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8001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81534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8001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81534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Rectangle 1112"/>
          <p:cNvSpPr/>
          <p:nvPr/>
        </p:nvSpPr>
        <p:spPr>
          <a:xfrm>
            <a:off x="83058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/>
        </p:nvSpPr>
        <p:spPr>
          <a:xfrm>
            <a:off x="84582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Rectangle 1114"/>
          <p:cNvSpPr/>
          <p:nvPr/>
        </p:nvSpPr>
        <p:spPr>
          <a:xfrm>
            <a:off x="83058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Rectangle 1115"/>
          <p:cNvSpPr/>
          <p:nvPr/>
        </p:nvSpPr>
        <p:spPr>
          <a:xfrm>
            <a:off x="84582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/>
        </p:nvSpPr>
        <p:spPr>
          <a:xfrm>
            <a:off x="86106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Rectangle 1117"/>
          <p:cNvSpPr/>
          <p:nvPr/>
        </p:nvSpPr>
        <p:spPr>
          <a:xfrm>
            <a:off x="8763000" y="2971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Rectangle 1118"/>
          <p:cNvSpPr/>
          <p:nvPr/>
        </p:nvSpPr>
        <p:spPr>
          <a:xfrm>
            <a:off x="86106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/>
        </p:nvSpPr>
        <p:spPr>
          <a:xfrm>
            <a:off x="8763000" y="3124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Rectangle 1120"/>
          <p:cNvSpPr/>
          <p:nvPr/>
        </p:nvSpPr>
        <p:spPr>
          <a:xfrm>
            <a:off x="83058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Rectangle 1121"/>
          <p:cNvSpPr/>
          <p:nvPr/>
        </p:nvSpPr>
        <p:spPr>
          <a:xfrm>
            <a:off x="84582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/>
        </p:nvSpPr>
        <p:spPr>
          <a:xfrm>
            <a:off x="83058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Rectangle 1123"/>
          <p:cNvSpPr/>
          <p:nvPr/>
        </p:nvSpPr>
        <p:spPr>
          <a:xfrm>
            <a:off x="84582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Rectangle 1124"/>
          <p:cNvSpPr/>
          <p:nvPr/>
        </p:nvSpPr>
        <p:spPr>
          <a:xfrm>
            <a:off x="86106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8763000" y="3276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Rectangle 1126"/>
          <p:cNvSpPr/>
          <p:nvPr/>
        </p:nvSpPr>
        <p:spPr>
          <a:xfrm>
            <a:off x="86106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Rectangle 1127"/>
          <p:cNvSpPr/>
          <p:nvPr/>
        </p:nvSpPr>
        <p:spPr>
          <a:xfrm>
            <a:off x="8763000" y="34290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/>
        </p:nvSpPr>
        <p:spPr>
          <a:xfrm>
            <a:off x="7696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Rectangle 1129"/>
          <p:cNvSpPr/>
          <p:nvPr/>
        </p:nvSpPr>
        <p:spPr>
          <a:xfrm>
            <a:off x="7848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Rectangle 1130"/>
          <p:cNvSpPr/>
          <p:nvPr/>
        </p:nvSpPr>
        <p:spPr>
          <a:xfrm>
            <a:off x="7696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/>
        </p:nvSpPr>
        <p:spPr>
          <a:xfrm>
            <a:off x="7848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Rectangle 1132"/>
          <p:cNvSpPr/>
          <p:nvPr/>
        </p:nvSpPr>
        <p:spPr>
          <a:xfrm>
            <a:off x="8001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81534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/>
        </p:nvSpPr>
        <p:spPr>
          <a:xfrm>
            <a:off x="8001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Rectangle 1135"/>
          <p:cNvSpPr/>
          <p:nvPr/>
        </p:nvSpPr>
        <p:spPr>
          <a:xfrm>
            <a:off x="81534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Rectangle 1136"/>
          <p:cNvSpPr/>
          <p:nvPr/>
        </p:nvSpPr>
        <p:spPr>
          <a:xfrm>
            <a:off x="7696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/>
        </p:nvSpPr>
        <p:spPr>
          <a:xfrm>
            <a:off x="7848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Rectangle 1138"/>
          <p:cNvSpPr/>
          <p:nvPr/>
        </p:nvSpPr>
        <p:spPr>
          <a:xfrm>
            <a:off x="7696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Rectangle 1139"/>
          <p:cNvSpPr/>
          <p:nvPr/>
        </p:nvSpPr>
        <p:spPr>
          <a:xfrm>
            <a:off x="7848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/>
        </p:nvSpPr>
        <p:spPr>
          <a:xfrm>
            <a:off x="8001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Rectangle 1141"/>
          <p:cNvSpPr/>
          <p:nvPr/>
        </p:nvSpPr>
        <p:spPr>
          <a:xfrm>
            <a:off x="81534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Rectangle 1142"/>
          <p:cNvSpPr/>
          <p:nvPr/>
        </p:nvSpPr>
        <p:spPr>
          <a:xfrm>
            <a:off x="8001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/>
        </p:nvSpPr>
        <p:spPr>
          <a:xfrm>
            <a:off x="81534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Rectangle 1144"/>
          <p:cNvSpPr/>
          <p:nvPr/>
        </p:nvSpPr>
        <p:spPr>
          <a:xfrm>
            <a:off x="83058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Rectangle 1145"/>
          <p:cNvSpPr/>
          <p:nvPr/>
        </p:nvSpPr>
        <p:spPr>
          <a:xfrm>
            <a:off x="84582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/>
        </p:nvSpPr>
        <p:spPr>
          <a:xfrm>
            <a:off x="83058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Rectangle 1147"/>
          <p:cNvSpPr/>
          <p:nvPr/>
        </p:nvSpPr>
        <p:spPr>
          <a:xfrm>
            <a:off x="84582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Rectangle 1148"/>
          <p:cNvSpPr/>
          <p:nvPr/>
        </p:nvSpPr>
        <p:spPr>
          <a:xfrm>
            <a:off x="86106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/>
        </p:nvSpPr>
        <p:spPr>
          <a:xfrm>
            <a:off x="8763000" y="35814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Rectangle 1150"/>
          <p:cNvSpPr/>
          <p:nvPr/>
        </p:nvSpPr>
        <p:spPr>
          <a:xfrm>
            <a:off x="86106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Rectangle 1151"/>
          <p:cNvSpPr/>
          <p:nvPr/>
        </p:nvSpPr>
        <p:spPr>
          <a:xfrm>
            <a:off x="8763000" y="37338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/>
        </p:nvSpPr>
        <p:spPr>
          <a:xfrm>
            <a:off x="83058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Rectangle 1153"/>
          <p:cNvSpPr/>
          <p:nvPr/>
        </p:nvSpPr>
        <p:spPr>
          <a:xfrm>
            <a:off x="84582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Rectangle 1154"/>
          <p:cNvSpPr/>
          <p:nvPr/>
        </p:nvSpPr>
        <p:spPr>
          <a:xfrm>
            <a:off x="83058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/>
        </p:nvSpPr>
        <p:spPr>
          <a:xfrm>
            <a:off x="84582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Rectangle 1156"/>
          <p:cNvSpPr/>
          <p:nvPr/>
        </p:nvSpPr>
        <p:spPr>
          <a:xfrm>
            <a:off x="86106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Rectangle 1157"/>
          <p:cNvSpPr/>
          <p:nvPr/>
        </p:nvSpPr>
        <p:spPr>
          <a:xfrm>
            <a:off x="8763000" y="3886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/>
        </p:nvSpPr>
        <p:spPr>
          <a:xfrm>
            <a:off x="86106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Rectangle 1159"/>
          <p:cNvSpPr/>
          <p:nvPr/>
        </p:nvSpPr>
        <p:spPr>
          <a:xfrm>
            <a:off x="8763000" y="40386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TextBox 1160"/>
          <p:cNvSpPr txBox="1"/>
          <p:nvPr/>
        </p:nvSpPr>
        <p:spPr>
          <a:xfrm>
            <a:off x="2971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62" name="TextBox 1161"/>
          <p:cNvSpPr txBox="1"/>
          <p:nvPr/>
        </p:nvSpPr>
        <p:spPr>
          <a:xfrm>
            <a:off x="6019800" y="274096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36220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" name="Rectangle 903"/>
          <p:cNvSpPr/>
          <p:nvPr/>
        </p:nvSpPr>
        <p:spPr>
          <a:xfrm>
            <a:off x="3429000" y="236220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Rectangle 1162"/>
          <p:cNvSpPr/>
          <p:nvPr/>
        </p:nvSpPr>
        <p:spPr>
          <a:xfrm>
            <a:off x="4038600" y="236220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Rectangle 1163"/>
          <p:cNvSpPr/>
          <p:nvPr/>
        </p:nvSpPr>
        <p:spPr>
          <a:xfrm>
            <a:off x="4648200" y="236220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Rectangle 1164"/>
          <p:cNvSpPr/>
          <p:nvPr/>
        </p:nvSpPr>
        <p:spPr>
          <a:xfrm>
            <a:off x="5257800" y="236220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Rectangle 1165"/>
          <p:cNvSpPr/>
          <p:nvPr/>
        </p:nvSpPr>
        <p:spPr>
          <a:xfrm>
            <a:off x="6477000" y="175260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Rectangle 1166"/>
          <p:cNvSpPr/>
          <p:nvPr/>
        </p:nvSpPr>
        <p:spPr>
          <a:xfrm>
            <a:off x="6477000" y="236220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Rectangle 1167"/>
          <p:cNvSpPr/>
          <p:nvPr/>
        </p:nvSpPr>
        <p:spPr>
          <a:xfrm>
            <a:off x="6477000" y="297180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Rectangle 1168"/>
          <p:cNvSpPr/>
          <p:nvPr/>
        </p:nvSpPr>
        <p:spPr>
          <a:xfrm>
            <a:off x="6477000" y="3581400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Block-matrix and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4196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a block-matrix algorithm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even understand it 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It should make good use of caches, and thus be quite fast.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problems: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ordering the inner and outer loops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multithreading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Simplifying assumption: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the block size so that it fits into the L2 (or lower) cache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L3 (i.e., ring cache) to get “some” reuse of blocks without going to main memory</a:t>
            </a:r>
          </a:p>
          <a:p>
            <a:pPr lvl="1"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times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1143000"/>
          </a:xfrm>
        </p:spPr>
        <p:txBody>
          <a:bodyPr/>
          <a:lstStyle/>
          <a:p>
            <a:r>
              <a:rPr lang="en-US" dirty="0"/>
              <a:t>Let's start simple: a (4x4 matrix) * (1x4 vector) Write the eqns. Write the code.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24000" y="2590800"/>
            <a:ext cx="3733800" cy="1676400"/>
            <a:chOff x="1524000" y="2590800"/>
            <a:chExt cx="3733800" cy="1676400"/>
          </a:xfrm>
        </p:grpSpPr>
        <p:sp>
          <p:nvSpPr>
            <p:cNvPr id="5" name="TextBox 4"/>
            <p:cNvSpPr txBox="1"/>
            <p:nvPr/>
          </p:nvSpPr>
          <p:spPr>
            <a:xfrm>
              <a:off x="1524000" y="2644170"/>
              <a:ext cx="1981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A</a:t>
              </a:r>
              <a:r>
                <a:rPr lang="en-US" baseline="-25000" dirty="0"/>
                <a:t>00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10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20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30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33</a:t>
              </a:r>
              <a:endParaRPr lang="en-US" i="1" dirty="0"/>
            </a:p>
          </p:txBody>
        </p:sp>
        <p:sp>
          <p:nvSpPr>
            <p:cNvPr id="6" name="Left Bracket 5"/>
            <p:cNvSpPr/>
            <p:nvPr/>
          </p:nvSpPr>
          <p:spPr>
            <a:xfrm>
              <a:off x="1524000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Bracket 6"/>
            <p:cNvSpPr/>
            <p:nvPr/>
          </p:nvSpPr>
          <p:spPr>
            <a:xfrm flipH="1">
              <a:off x="3234268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1400" y="3198168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1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10" name="Left Bracket 9"/>
            <p:cNvSpPr/>
            <p:nvPr/>
          </p:nvSpPr>
          <p:spPr>
            <a:xfrm>
              <a:off x="3962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ket 10"/>
            <p:cNvSpPr/>
            <p:nvPr/>
          </p:nvSpPr>
          <p:spPr>
            <a:xfrm flipH="1">
              <a:off x="4267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19600" y="3200400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1</a:t>
              </a:r>
              <a:endParaRPr lang="en-US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14" name="Left Bracket 13"/>
            <p:cNvSpPr/>
            <p:nvPr/>
          </p:nvSpPr>
          <p:spPr>
            <a:xfrm>
              <a:off x="4724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eft Bracket 14"/>
            <p:cNvSpPr/>
            <p:nvPr/>
          </p:nvSpPr>
          <p:spPr>
            <a:xfrm flipH="1">
              <a:off x="5029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34000" y="3048000"/>
                <a:ext cx="3124200" cy="116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048000"/>
                <a:ext cx="3124200" cy="11698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62000" y="4736193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r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76800" y="45720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</a:t>
            </a:r>
            <a:r>
              <a:rPr lang="en-US" i="1" dirty="0"/>
              <a:t>N</a:t>
            </a:r>
            <a:r>
              <a:rPr lang="en-US" dirty="0"/>
              <a:t> were big, what do you think about the temporal and spatial locality of this code?</a:t>
            </a:r>
          </a:p>
        </p:txBody>
      </p:sp>
    </p:spTree>
    <p:extLst>
      <p:ext uri="{BB962C8B-B14F-4D97-AF65-F5344CB8AC3E}">
        <p14:creationId xmlns:p14="http://schemas.microsoft.com/office/powerpoint/2010/main" val="35692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E4A07A-8AFF-4BF8-88FA-A0CA84C5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419600"/>
            <a:ext cx="7772400" cy="1828800"/>
          </a:xfrm>
        </p:spPr>
        <p:txBody>
          <a:bodyPr/>
          <a:lstStyle/>
          <a:p>
            <a:r>
              <a:rPr lang="en-US" dirty="0"/>
              <a:t>Does it matter what order we put the three inner loops? After all, blocks fit into the L2.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Probably. It would be nice to get a lot of hits from the L1, to make sure our cores don’t wait for memory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E56E63-2BF5-461D-AB8F-ACAC3108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B4CCBF-C61F-4D29-BADF-A86DD897E889}"/>
              </a:ext>
            </a:extLst>
          </p:cNvPr>
          <p:cNvSpPr txBox="1"/>
          <p:nvPr/>
        </p:nvSpPr>
        <p:spPr>
          <a:xfrm>
            <a:off x="609600" y="381000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 err="1">
                <a:solidFill>
                  <a:srgbClr val="FF0000"/>
                </a:solidFill>
              </a:rPr>
              <a:t>r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=0..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-1</a:t>
            </a:r>
            <a:endParaRPr lang="en-US" i="1" dirty="0">
              <a:solidFill>
                <a:srgbClr val="FF0000"/>
              </a:solidFill>
            </a:endParaRPr>
          </a:p>
          <a:p>
            <a:pPr lvl="4"/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=0..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-1</a:t>
            </a:r>
          </a:p>
          <a:p>
            <a:pPr lvl="5"/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=0..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C85D621-AC79-4146-9091-565285A8760A}"/>
              </a:ext>
            </a:extLst>
          </p:cNvPr>
          <p:cNvSpPr txBox="1"/>
          <p:nvPr/>
        </p:nvSpPr>
        <p:spPr>
          <a:xfrm>
            <a:off x="5105400" y="1670693"/>
            <a:ext cx="194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offset within a block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="" xmlns:a16="http://schemas.microsoft.com/office/drawing/2014/main" id="{B0025FA6-BC8A-41A2-8F95-FE225E74F279}"/>
              </a:ext>
            </a:extLst>
          </p:cNvPr>
          <p:cNvSpPr/>
          <p:nvPr/>
        </p:nvSpPr>
        <p:spPr>
          <a:xfrm>
            <a:off x="4582888" y="1598958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E4A07A-8AFF-4BF8-88FA-A0CA84C5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1828800"/>
          </a:xfrm>
        </p:spPr>
        <p:txBody>
          <a:bodyPr/>
          <a:lstStyle/>
          <a:p>
            <a:r>
              <a:rPr lang="en-US" sz="2400" dirty="0"/>
              <a:t>Does it matter what order we put the three outer loops? After all, there’s enough computation that the initial block-loading time doesn’t matter.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Perhaps. But that depends on a lot of factors, and it’s easy enough to pick a good loop ordering. That will let us reload blocks from the L3 rather than from main memory.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What order to use?</a:t>
            </a:r>
          </a:p>
          <a:p>
            <a:pPr lvl="1">
              <a:spcBef>
                <a:spcPts val="0"/>
              </a:spcBef>
            </a:pPr>
            <a:r>
              <a:rPr lang="en-US" sz="2000" i="1" dirty="0" err="1" smtClean="0"/>
              <a:t>r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/</a:t>
            </a:r>
            <a:r>
              <a:rPr lang="en-US" sz="2000" i="1" dirty="0" smtClean="0"/>
              <a:t>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/</a:t>
            </a:r>
            <a:r>
              <a:rPr lang="en-US" sz="2000" i="1" dirty="0" err="1" smtClean="0"/>
              <a:t>c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looks </a:t>
            </a:r>
            <a:r>
              <a:rPr lang="en-US" sz="2000" dirty="0" smtClean="0"/>
              <a:t>good, for the same reasons as before.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E56E63-2BF5-461D-AB8F-ACAC3108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B4CCBF-C61F-4D29-BADF-A86DD897E889}"/>
              </a:ext>
            </a:extLst>
          </p:cNvPr>
          <p:cNvSpPr txBox="1"/>
          <p:nvPr/>
        </p:nvSpPr>
        <p:spPr>
          <a:xfrm>
            <a:off x="609600" y="381000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 err="1">
                <a:solidFill>
                  <a:srgbClr val="FF0000"/>
                </a:solidFill>
              </a:rPr>
              <a:t>r</a:t>
            </a:r>
            <a:r>
              <a:rPr lang="en-US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=0…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-1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=0..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=0..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-1</a:t>
            </a:r>
          </a:p>
          <a:p>
            <a:pPr lvl="3"/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  <a:endParaRPr lang="en-US" i="1" dirty="0"/>
          </a:p>
          <a:p>
            <a:pPr lvl="4"/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5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5445C17-038E-496A-B59F-630DB2962A0A}"/>
              </a:ext>
            </a:extLst>
          </p:cNvPr>
          <p:cNvSpPr txBox="1"/>
          <p:nvPr/>
        </p:nvSpPr>
        <p:spPr>
          <a:xfrm>
            <a:off x="3842656" y="762484"/>
            <a:ext cx="194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block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="" xmlns:a16="http://schemas.microsoft.com/office/drawing/2014/main" id="{A49CE11C-A443-4B99-B001-587D2B321CB4}"/>
              </a:ext>
            </a:extLst>
          </p:cNvPr>
          <p:cNvSpPr/>
          <p:nvPr/>
        </p:nvSpPr>
        <p:spPr>
          <a:xfrm>
            <a:off x="3352800" y="532158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7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E4A07A-8AFF-4BF8-88FA-A0CA84C5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1828800"/>
          </a:xfrm>
        </p:spPr>
        <p:txBody>
          <a:bodyPr/>
          <a:lstStyle/>
          <a:p>
            <a:r>
              <a:rPr lang="en-US" sz="2400" dirty="0"/>
              <a:t>How many threads should we use?</a:t>
            </a:r>
          </a:p>
          <a:p>
            <a:r>
              <a:rPr lang="en-US" sz="2400" dirty="0"/>
              <a:t>Start with one thread per block triplet (i.e., one thread per </a:t>
            </a:r>
            <a:r>
              <a:rPr lang="en-US" sz="2400" i="1" dirty="0" err="1"/>
              <a:t>r</a:t>
            </a:r>
            <a:r>
              <a:rPr lang="en-US" sz="2400" baseline="-25000" dirty="0" err="1"/>
              <a:t>b</a:t>
            </a:r>
            <a:r>
              <a:rPr lang="en-US" sz="2400" dirty="0"/>
              <a:t>/</a:t>
            </a:r>
            <a:r>
              <a:rPr lang="en-US" sz="2400" i="1" dirty="0"/>
              <a:t>k</a:t>
            </a:r>
            <a:r>
              <a:rPr lang="en-US" sz="2400" baseline="-25000" dirty="0"/>
              <a:t>b</a:t>
            </a:r>
            <a:r>
              <a:rPr lang="en-US" sz="2400" dirty="0"/>
              <a:t>/</a:t>
            </a:r>
            <a:r>
              <a:rPr lang="en-US" sz="2400" i="1" dirty="0" err="1"/>
              <a:t>c</a:t>
            </a:r>
            <a:r>
              <a:rPr lang="en-US" sz="2400" baseline="-25000" dirty="0" err="1"/>
              <a:t>b</a:t>
            </a:r>
            <a:r>
              <a:rPr lang="en-US" sz="2400" dirty="0"/>
              <a:t> triplet). We can change that if we want to. 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E56E63-2BF5-461D-AB8F-ACAC3108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B4CCBF-C61F-4D29-BADF-A86DD897E889}"/>
              </a:ext>
            </a:extLst>
          </p:cNvPr>
          <p:cNvSpPr txBox="1"/>
          <p:nvPr/>
        </p:nvSpPr>
        <p:spPr>
          <a:xfrm>
            <a:off x="609600" y="381000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  <a:endParaRPr lang="en-US" i="1" dirty="0"/>
          </a:p>
          <a:p>
            <a:pPr lvl="4"/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5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C85D621-AC79-4146-9091-565285A8760A}"/>
              </a:ext>
            </a:extLst>
          </p:cNvPr>
          <p:cNvSpPr txBox="1"/>
          <p:nvPr/>
        </p:nvSpPr>
        <p:spPr>
          <a:xfrm>
            <a:off x="5105400" y="1670693"/>
            <a:ext cx="194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offset within a block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="" xmlns:a16="http://schemas.microsoft.com/office/drawing/2014/main" id="{B0025FA6-BC8A-41A2-8F95-FE225E74F279}"/>
              </a:ext>
            </a:extLst>
          </p:cNvPr>
          <p:cNvSpPr/>
          <p:nvPr/>
        </p:nvSpPr>
        <p:spPr>
          <a:xfrm>
            <a:off x="4582888" y="1598958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5445C17-038E-496A-B59F-630DB2962A0A}"/>
              </a:ext>
            </a:extLst>
          </p:cNvPr>
          <p:cNvSpPr txBox="1"/>
          <p:nvPr/>
        </p:nvSpPr>
        <p:spPr>
          <a:xfrm>
            <a:off x="3842656" y="762484"/>
            <a:ext cx="194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block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="" xmlns:a16="http://schemas.microsoft.com/office/drawing/2014/main" id="{A49CE11C-A443-4B99-B001-587D2B321CB4}"/>
              </a:ext>
            </a:extLst>
          </p:cNvPr>
          <p:cNvSpPr/>
          <p:nvPr/>
        </p:nvSpPr>
        <p:spPr>
          <a:xfrm>
            <a:off x="3352800" y="532158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="" xmlns:a16="http://schemas.microsoft.com/office/drawing/2014/main" id="{A0887C70-6872-476D-82E3-AA29CD93552A}"/>
              </a:ext>
            </a:extLst>
          </p:cNvPr>
          <p:cNvSpPr/>
          <p:nvPr/>
        </p:nvSpPr>
        <p:spPr>
          <a:xfrm flipH="1">
            <a:off x="1524000" y="1600200"/>
            <a:ext cx="446312" cy="18288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3B4C3F3-BC8D-4E05-97DF-DA710E390CB3}"/>
              </a:ext>
            </a:extLst>
          </p:cNvPr>
          <p:cNvSpPr txBox="1"/>
          <p:nvPr/>
        </p:nvSpPr>
        <p:spPr>
          <a:xfrm>
            <a:off x="304800" y="19050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This goes in a thread</a:t>
            </a:r>
          </a:p>
        </p:txBody>
      </p:sp>
    </p:spTree>
    <p:extLst>
      <p:ext uri="{BB962C8B-B14F-4D97-AF65-F5344CB8AC3E}">
        <p14:creationId xmlns:p14="http://schemas.microsoft.com/office/powerpoint/2010/main" val="205012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E4A07A-8AFF-4BF8-88FA-A0CA84C5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3276600"/>
          </a:xfrm>
        </p:spPr>
        <p:txBody>
          <a:bodyPr/>
          <a:lstStyle/>
          <a:p>
            <a:r>
              <a:rPr lang="en-US" sz="2400" dirty="0"/>
              <a:t>Start with one thread per block triplet (i.e., one thread per </a:t>
            </a:r>
            <a:r>
              <a:rPr lang="en-US" sz="2400" i="1" dirty="0" err="1"/>
              <a:t>r</a:t>
            </a:r>
            <a:r>
              <a:rPr lang="en-US" sz="2400" baseline="-25000" dirty="0" err="1"/>
              <a:t>b</a:t>
            </a:r>
            <a:r>
              <a:rPr lang="en-US" sz="2400" dirty="0"/>
              <a:t>/</a:t>
            </a:r>
            <a:r>
              <a:rPr lang="en-US" sz="2400" i="1" dirty="0"/>
              <a:t>k</a:t>
            </a:r>
            <a:r>
              <a:rPr lang="en-US" sz="2400" baseline="-25000" dirty="0"/>
              <a:t>b</a:t>
            </a:r>
            <a:r>
              <a:rPr lang="en-US" sz="2400" dirty="0"/>
              <a:t>/</a:t>
            </a:r>
            <a:r>
              <a:rPr lang="en-US" sz="2400" i="1" dirty="0" err="1"/>
              <a:t>c</a:t>
            </a:r>
            <a:r>
              <a:rPr lang="en-US" sz="2400" baseline="-25000" dirty="0" err="1"/>
              <a:t>b</a:t>
            </a:r>
            <a:r>
              <a:rPr lang="en-US" sz="2400" dirty="0"/>
              <a:t> triplet). </a:t>
            </a:r>
          </a:p>
          <a:p>
            <a:r>
              <a:rPr lang="en-US" sz="2400" dirty="0"/>
              <a:t>How many threads are there?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If we have 1Kx1K matrices, and 64x64 blocks, then how many threads are there?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1K/64 = 16. So </a:t>
            </a:r>
            <a:r>
              <a:rPr lang="en-US" sz="2000" i="1" dirty="0" err="1"/>
              <a:t>N</a:t>
            </a:r>
            <a:r>
              <a:rPr lang="en-US" sz="2000" baseline="-25000" dirty="0" err="1"/>
              <a:t>b</a:t>
            </a:r>
            <a:r>
              <a:rPr lang="en-US" sz="2000" dirty="0"/>
              <a:t>=16, and there are 16</a:t>
            </a:r>
            <a:r>
              <a:rPr lang="en-US" sz="2000" baseline="30000" dirty="0"/>
              <a:t>3</a:t>
            </a:r>
            <a:r>
              <a:rPr lang="en-US" sz="2000" dirty="0"/>
              <a:t>=4K threads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What do you think about the code above?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Way</a:t>
            </a:r>
            <a:r>
              <a:rPr lang="en-US" sz="2000" dirty="0"/>
              <a:t> too many threads to launch all at once!</a:t>
            </a:r>
            <a:endParaRPr lang="en-US" sz="2000" i="1" dirty="0"/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E56E63-2BF5-461D-AB8F-ACAC3108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B4CCBF-C61F-4D29-BADF-A86DD897E889}"/>
              </a:ext>
            </a:extLst>
          </p:cNvPr>
          <p:cNvSpPr txBox="1"/>
          <p:nvPr/>
        </p:nvSpPr>
        <p:spPr>
          <a:xfrm>
            <a:off x="609600" y="381000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  <a:endParaRPr lang="en-US" i="1" dirty="0"/>
          </a:p>
          <a:p>
            <a:pPr lvl="4"/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5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C85D621-AC79-4146-9091-565285A8760A}"/>
              </a:ext>
            </a:extLst>
          </p:cNvPr>
          <p:cNvSpPr txBox="1"/>
          <p:nvPr/>
        </p:nvSpPr>
        <p:spPr>
          <a:xfrm>
            <a:off x="5105400" y="1670693"/>
            <a:ext cx="194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offset within a block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="" xmlns:a16="http://schemas.microsoft.com/office/drawing/2014/main" id="{B0025FA6-BC8A-41A2-8F95-FE225E74F279}"/>
              </a:ext>
            </a:extLst>
          </p:cNvPr>
          <p:cNvSpPr/>
          <p:nvPr/>
        </p:nvSpPr>
        <p:spPr>
          <a:xfrm>
            <a:off x="4582888" y="1598958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5445C17-038E-496A-B59F-630DB2962A0A}"/>
              </a:ext>
            </a:extLst>
          </p:cNvPr>
          <p:cNvSpPr txBox="1"/>
          <p:nvPr/>
        </p:nvSpPr>
        <p:spPr>
          <a:xfrm>
            <a:off x="3842656" y="762484"/>
            <a:ext cx="194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block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="" xmlns:a16="http://schemas.microsoft.com/office/drawing/2014/main" id="{A49CE11C-A443-4B99-B001-587D2B321CB4}"/>
              </a:ext>
            </a:extLst>
          </p:cNvPr>
          <p:cNvSpPr/>
          <p:nvPr/>
        </p:nvSpPr>
        <p:spPr>
          <a:xfrm>
            <a:off x="3352800" y="532158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="" xmlns:a16="http://schemas.microsoft.com/office/drawing/2014/main" id="{A0887C70-6872-476D-82E3-AA29CD93552A}"/>
              </a:ext>
            </a:extLst>
          </p:cNvPr>
          <p:cNvSpPr/>
          <p:nvPr/>
        </p:nvSpPr>
        <p:spPr>
          <a:xfrm flipH="1">
            <a:off x="1524000" y="1600200"/>
            <a:ext cx="446312" cy="18288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3B4C3F3-BC8D-4E05-97DF-DA710E390CB3}"/>
              </a:ext>
            </a:extLst>
          </p:cNvPr>
          <p:cNvSpPr txBox="1"/>
          <p:nvPr/>
        </p:nvSpPr>
        <p:spPr>
          <a:xfrm>
            <a:off x="304800" y="19050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This goes in a thread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6C5EE3E-9C5E-4370-89D2-59D9DF3D77F2}"/>
              </a:ext>
            </a:extLst>
          </p:cNvPr>
          <p:cNvSpPr txBox="1"/>
          <p:nvPr/>
        </p:nvSpPr>
        <p:spPr>
          <a:xfrm>
            <a:off x="1981200" y="1524000"/>
            <a:ext cx="6324600" cy="1981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dirty="0"/>
              <a:t>thread (</a:t>
            </a:r>
            <a:r>
              <a:rPr lang="en-US" dirty="0" err="1"/>
              <a:t>thread_func</a:t>
            </a:r>
            <a:r>
              <a:rPr lang="en-US" dirty="0"/>
              <a:t>,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,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02A7FC2-D830-44A7-94F3-5B39BA7966C1}"/>
              </a:ext>
            </a:extLst>
          </p:cNvPr>
          <p:cNvSpPr txBox="1"/>
          <p:nvPr/>
        </p:nvSpPr>
        <p:spPr>
          <a:xfrm>
            <a:off x="4724400" y="423333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baseline="30000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E4A07A-8AFF-4BF8-88FA-A0CA84C5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n-US" sz="2000" dirty="0"/>
              <a:t>Another issue: do we need a critical section to avoid multiple threads writing the same data values?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Yes. Every thread with the same </a:t>
            </a:r>
            <a:r>
              <a:rPr lang="en-US" sz="1800" i="1" dirty="0" err="1"/>
              <a:t>r</a:t>
            </a:r>
            <a:r>
              <a:rPr lang="en-US" sz="1800" baseline="-25000" dirty="0" err="1"/>
              <a:t>b</a:t>
            </a:r>
            <a:r>
              <a:rPr lang="en-US" sz="1800" dirty="0"/>
              <a:t> and </a:t>
            </a:r>
            <a:r>
              <a:rPr lang="en-US" sz="1800" i="1" dirty="0" err="1"/>
              <a:t>c</a:t>
            </a:r>
            <a:r>
              <a:rPr lang="en-US" sz="1800" baseline="-25000" dirty="0" err="1"/>
              <a:t>b</a:t>
            </a:r>
            <a:r>
              <a:rPr lang="en-US" sz="1800" dirty="0"/>
              <a:t> all try to write the same locations of the output matrix.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How many threads are fighting each other?</a:t>
            </a:r>
          </a:p>
          <a:p>
            <a:pPr lvl="1">
              <a:spcBef>
                <a:spcPts val="0"/>
              </a:spcBef>
            </a:pPr>
            <a:r>
              <a:rPr lang="en-US" sz="1800" i="1" dirty="0" err="1"/>
              <a:t>N</a:t>
            </a:r>
            <a:r>
              <a:rPr lang="en-US" sz="1800" baseline="-25000" dirty="0" err="1"/>
              <a:t>b</a:t>
            </a:r>
            <a:r>
              <a:rPr lang="en-US" sz="1800" dirty="0"/>
              <a:t> (i.e., all the different values of </a:t>
            </a:r>
            <a:r>
              <a:rPr lang="en-US" sz="1800" i="1" dirty="0"/>
              <a:t>k</a:t>
            </a:r>
            <a:r>
              <a:rPr lang="en-US" sz="1800" baseline="-25000" dirty="0"/>
              <a:t>b</a:t>
            </a:r>
            <a:r>
              <a:rPr lang="en-US" sz="1800" dirty="0"/>
              <a:t>)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If we use a critical section to protect the “</a:t>
            </a:r>
            <a:r>
              <a:rPr lang="en-US" sz="2000" i="1" dirty="0"/>
              <a:t>C</a:t>
            </a:r>
            <a:r>
              <a:rPr lang="en-US" sz="2000" dirty="0"/>
              <a:t>[</a:t>
            </a:r>
            <a:r>
              <a:rPr lang="en-US" sz="2000" i="1" dirty="0" err="1"/>
              <a:t>r</a:t>
            </a:r>
            <a:r>
              <a:rPr lang="en-US" sz="2000" dirty="0" err="1"/>
              <a:t>,</a:t>
            </a:r>
            <a:r>
              <a:rPr lang="en-US" sz="2000" i="1" dirty="0" err="1"/>
              <a:t>c</a:t>
            </a:r>
            <a:r>
              <a:rPr lang="en-US" sz="2000" dirty="0"/>
              <a:t>] += </a:t>
            </a:r>
            <a:r>
              <a:rPr lang="en-US" sz="2000" i="1" dirty="0"/>
              <a:t>A</a:t>
            </a:r>
            <a:r>
              <a:rPr lang="en-US" sz="2000" dirty="0"/>
              <a:t>[</a:t>
            </a:r>
            <a:r>
              <a:rPr lang="en-US" sz="2000" i="1" dirty="0" err="1"/>
              <a:t>r</a:t>
            </a:r>
            <a:r>
              <a:rPr lang="en-US" sz="2000" dirty="0" err="1"/>
              <a:t>,</a:t>
            </a:r>
            <a:r>
              <a:rPr lang="en-US" sz="2000" i="1" dirty="0" err="1"/>
              <a:t>k</a:t>
            </a:r>
            <a:r>
              <a:rPr lang="en-US" sz="2000" dirty="0"/>
              <a:t>]*</a:t>
            </a:r>
            <a:r>
              <a:rPr lang="en-US" sz="2000" i="1" dirty="0"/>
              <a:t>B</a:t>
            </a:r>
            <a:r>
              <a:rPr lang="en-US" sz="2000" dirty="0"/>
              <a:t>[</a:t>
            </a:r>
            <a:r>
              <a:rPr lang="en-US" sz="2000" i="1" dirty="0" err="1"/>
              <a:t>k,c</a:t>
            </a:r>
            <a:r>
              <a:rPr lang="en-US" sz="2000" dirty="0"/>
              <a:t>]”, how will that affect performance?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Basically, no two threads can run at the same time any more </a:t>
            </a:r>
            <a:r>
              <a:rPr lang="en-US" sz="1800" dirty="0">
                <a:sym typeface="Wingdings" panose="05000000000000000000" pitchFamily="2" charset="2"/>
              </a:rPr>
              <a:t>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If we make each thread keep its own private work area and then merge them, how will that work?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ym typeface="Wingdings" panose="05000000000000000000" pitchFamily="2" charset="2"/>
              </a:rPr>
              <a:t>Each thread will need to keep an entire block as its own work space. That’s potentially a lot of space. And the merging is (#threads)*</a:t>
            </a:r>
            <a:r>
              <a:rPr lang="en-US" sz="1800" i="1" dirty="0">
                <a:sym typeface="Wingdings" panose="05000000000000000000" pitchFamily="2" charset="2"/>
              </a:rPr>
              <a:t>N</a:t>
            </a:r>
            <a:r>
              <a:rPr lang="en-US" sz="1800" baseline="-25000" dirty="0">
                <a:sym typeface="Wingdings" panose="05000000000000000000" pitchFamily="2" charset="2"/>
              </a:rPr>
              <a:t>b</a:t>
            </a:r>
            <a:r>
              <a:rPr lang="en-US" sz="1800" baseline="30000" dirty="0">
                <a:sym typeface="Wingdings" panose="05000000000000000000" pitchFamily="2" charset="2"/>
              </a:rPr>
              <a:t>2</a:t>
            </a:r>
            <a:r>
              <a:rPr lang="en-US" sz="1800" dirty="0">
                <a:sym typeface="Wingdings" panose="05000000000000000000" pitchFamily="2" charset="2"/>
              </a:rPr>
              <a:t> flops, which is non-trivial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E56E63-2BF5-461D-AB8F-ACAC3108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B4CCBF-C61F-4D29-BADF-A86DD897E889}"/>
              </a:ext>
            </a:extLst>
          </p:cNvPr>
          <p:cNvSpPr txBox="1"/>
          <p:nvPr/>
        </p:nvSpPr>
        <p:spPr>
          <a:xfrm>
            <a:off x="609600" y="381000"/>
            <a:ext cx="8229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2"/>
            <a:r>
              <a:rPr lang="en-US" dirty="0"/>
              <a:t>for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thread (</a:t>
            </a:r>
            <a:r>
              <a:rPr lang="en-US" dirty="0" err="1"/>
              <a:t>thread_func</a:t>
            </a:r>
            <a:r>
              <a:rPr lang="en-US" dirty="0"/>
              <a:t>,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,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5445C17-038E-496A-B59F-630DB2962A0A}"/>
              </a:ext>
            </a:extLst>
          </p:cNvPr>
          <p:cNvSpPr txBox="1"/>
          <p:nvPr/>
        </p:nvSpPr>
        <p:spPr>
          <a:xfrm>
            <a:off x="3842656" y="762484"/>
            <a:ext cx="194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block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="" xmlns:a16="http://schemas.microsoft.com/office/drawing/2014/main" id="{A49CE11C-A443-4B99-B001-587D2B321CB4}"/>
              </a:ext>
            </a:extLst>
          </p:cNvPr>
          <p:cNvSpPr/>
          <p:nvPr/>
        </p:nvSpPr>
        <p:spPr>
          <a:xfrm>
            <a:off x="3352800" y="532158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0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E4A07A-8AFF-4BF8-88FA-A0CA84C5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9000"/>
            <a:ext cx="8153400" cy="3276600"/>
          </a:xfrm>
        </p:spPr>
        <p:txBody>
          <a:bodyPr/>
          <a:lstStyle/>
          <a:p>
            <a:r>
              <a:rPr lang="en-US" sz="2400" dirty="0"/>
              <a:t>Any ideas?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What if we only launch a few at a time? With 4 cores, maybe launch 4 at a time?</a:t>
            </a:r>
          </a:p>
          <a:p>
            <a:r>
              <a:rPr lang="en-US" sz="2400" dirty="0"/>
              <a:t>Does it fix the problem of having too many threads at once?</a:t>
            </a:r>
          </a:p>
          <a:p>
            <a:pPr lvl="1"/>
            <a:r>
              <a:rPr lang="en-US" sz="2000" dirty="0"/>
              <a:t>Yes</a:t>
            </a:r>
          </a:p>
          <a:p>
            <a:r>
              <a:rPr lang="en-US" sz="2400" dirty="0"/>
              <a:t>Do we still need a critical section?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Probably not, since we won’t have two threads with the same </a:t>
            </a:r>
            <a:r>
              <a:rPr lang="en-US" sz="2000" i="1" dirty="0"/>
              <a:t>k</a:t>
            </a:r>
            <a:r>
              <a:rPr lang="en-US" sz="2000" baseline="-25000" dirty="0"/>
              <a:t>b</a:t>
            </a:r>
            <a:r>
              <a:rPr lang="en-US" sz="2000" dirty="0"/>
              <a:t> running at the same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E56E63-2BF5-461D-AB8F-ACAC3108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B4CCBF-C61F-4D29-BADF-A86DD897E889}"/>
              </a:ext>
            </a:extLst>
          </p:cNvPr>
          <p:cNvSpPr txBox="1"/>
          <p:nvPr/>
        </p:nvSpPr>
        <p:spPr>
          <a:xfrm>
            <a:off x="609600" y="381000"/>
            <a:ext cx="822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 err="1">
                <a:solidFill>
                  <a:srgbClr val="FF0000"/>
                </a:solidFill>
              </a:rPr>
              <a:t>r</a:t>
            </a:r>
            <a:r>
              <a:rPr lang="en-US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=0…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-1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=0..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i="1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=0..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-1</a:t>
            </a:r>
          </a:p>
          <a:p>
            <a:pPr lvl="3"/>
            <a:r>
              <a:rPr lang="en-US" dirty="0"/>
              <a:t>for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  <a:endParaRPr lang="en-US" i="1" dirty="0"/>
          </a:p>
          <a:p>
            <a:pPr lvl="4"/>
            <a:r>
              <a:rPr lang="en-US" dirty="0"/>
              <a:t>for 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5"/>
            <a:r>
              <a:rPr lang="en-US" dirty="0"/>
              <a:t>for </a:t>
            </a:r>
            <a:r>
              <a:rPr lang="en-US" i="1" dirty="0"/>
              <a:t>c</a:t>
            </a:r>
            <a:r>
              <a:rPr lang="en-US" baseline="-25000" dirty="0"/>
              <a:t>i</a:t>
            </a:r>
            <a:r>
              <a:rPr lang="en-US" dirty="0"/>
              <a:t>=0..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-1</a:t>
            </a:r>
          </a:p>
          <a:p>
            <a:pPr lvl="6"/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aseline="-25000" dirty="0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*</a:t>
            </a:r>
            <a:r>
              <a:rPr lang="en-US" i="1" dirty="0" err="1"/>
              <a:t>N</a:t>
            </a:r>
            <a:r>
              <a:rPr lang="en-US" baseline="-25000" dirty="0" err="1"/>
              <a:t>i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;</a:t>
            </a:r>
          </a:p>
          <a:p>
            <a:pPr lvl="6"/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C85D621-AC79-4146-9091-565285A8760A}"/>
              </a:ext>
            </a:extLst>
          </p:cNvPr>
          <p:cNvSpPr txBox="1"/>
          <p:nvPr/>
        </p:nvSpPr>
        <p:spPr>
          <a:xfrm>
            <a:off x="5105400" y="1670693"/>
            <a:ext cx="194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offset within a block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="" xmlns:a16="http://schemas.microsoft.com/office/drawing/2014/main" id="{B0025FA6-BC8A-41A2-8F95-FE225E74F279}"/>
              </a:ext>
            </a:extLst>
          </p:cNvPr>
          <p:cNvSpPr/>
          <p:nvPr/>
        </p:nvSpPr>
        <p:spPr>
          <a:xfrm>
            <a:off x="4582888" y="1598958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5445C17-038E-496A-B59F-630DB2962A0A}"/>
              </a:ext>
            </a:extLst>
          </p:cNvPr>
          <p:cNvSpPr txBox="1"/>
          <p:nvPr/>
        </p:nvSpPr>
        <p:spPr>
          <a:xfrm>
            <a:off x="3842656" y="762484"/>
            <a:ext cx="194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Pick the block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="" xmlns:a16="http://schemas.microsoft.com/office/drawing/2014/main" id="{A49CE11C-A443-4B99-B001-587D2B321CB4}"/>
              </a:ext>
            </a:extLst>
          </p:cNvPr>
          <p:cNvSpPr/>
          <p:nvPr/>
        </p:nvSpPr>
        <p:spPr>
          <a:xfrm>
            <a:off x="3352800" y="532158"/>
            <a:ext cx="446312" cy="9906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="" xmlns:a16="http://schemas.microsoft.com/office/drawing/2014/main" id="{A0887C70-6872-476D-82E3-AA29CD93552A}"/>
              </a:ext>
            </a:extLst>
          </p:cNvPr>
          <p:cNvSpPr/>
          <p:nvPr/>
        </p:nvSpPr>
        <p:spPr>
          <a:xfrm flipH="1">
            <a:off x="1524000" y="1600200"/>
            <a:ext cx="446312" cy="1828800"/>
          </a:xfrm>
          <a:prstGeom prst="righ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3B4C3F3-BC8D-4E05-97DF-DA710E390CB3}"/>
              </a:ext>
            </a:extLst>
          </p:cNvPr>
          <p:cNvSpPr txBox="1"/>
          <p:nvPr/>
        </p:nvSpPr>
        <p:spPr>
          <a:xfrm>
            <a:off x="304800" y="19050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This goes in a thread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7631096-5473-4520-83A0-C0BCB9D6320C}"/>
              </a:ext>
            </a:extLst>
          </p:cNvPr>
          <p:cNvSpPr txBox="1"/>
          <p:nvPr/>
        </p:nvSpPr>
        <p:spPr>
          <a:xfrm>
            <a:off x="1981200" y="1524000"/>
            <a:ext cx="6324600" cy="1981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dirty="0"/>
              <a:t>do {</a:t>
            </a:r>
          </a:p>
          <a:p>
            <a:pPr lvl="1"/>
            <a:r>
              <a:rPr lang="en-US" dirty="0"/>
              <a:t>launch 4 threads;</a:t>
            </a:r>
          </a:p>
          <a:p>
            <a:pPr lvl="1"/>
            <a:r>
              <a:rPr lang="en-US" dirty="0"/>
              <a:t>wait for them to finish;</a:t>
            </a:r>
          </a:p>
          <a:p>
            <a:r>
              <a:rPr lang="en-US" dirty="0"/>
              <a:t>} until you’ve gone through every one of the 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triplets (in (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baseline="30000" dirty="0"/>
              <a:t>3</a:t>
            </a:r>
            <a:r>
              <a:rPr lang="en-US" dirty="0"/>
              <a:t>)/4 groups)</a:t>
            </a:r>
          </a:p>
        </p:txBody>
      </p:sp>
    </p:spTree>
    <p:extLst>
      <p:ext uri="{BB962C8B-B14F-4D97-AF65-F5344CB8AC3E}">
        <p14:creationId xmlns:p14="http://schemas.microsoft.com/office/powerpoint/2010/main" val="269201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on Norbert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8153400" cy="2286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 smtClean="0"/>
              <a:t>Very slow. Why?</a:t>
            </a:r>
          </a:p>
          <a:p>
            <a:pPr>
              <a:lnSpc>
                <a:spcPts val="3000"/>
              </a:lnSpc>
            </a:pPr>
            <a:r>
              <a:rPr lang="en-US" sz="2400" dirty="0" smtClean="0"/>
              <a:t>Another problem, too.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1Kx1K </a:t>
            </a:r>
            <a:r>
              <a:rPr lang="en-US" sz="2000" dirty="0"/>
              <a:t>matrices, 64x64 blocks → </a:t>
            </a:r>
            <a:r>
              <a:rPr lang="en-US" sz="2000" i="1" dirty="0" err="1"/>
              <a:t>N</a:t>
            </a:r>
            <a:r>
              <a:rPr lang="en-US" sz="2000" baseline="-25000" dirty="0" err="1"/>
              <a:t>b</a:t>
            </a:r>
            <a:r>
              <a:rPr lang="en-US" sz="2000" dirty="0"/>
              <a:t>=32.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many threads?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many groups of 32 </a:t>
            </a:r>
            <a:r>
              <a:rPr lang="en-US" sz="2000" dirty="0" smtClean="0"/>
              <a:t>threads (there are 32 cores)?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Different threads go at different rates. We have 1024 iterations of "wait for the slowest thread to finish." </a:t>
            </a:r>
            <a:r>
              <a:rPr lang="en-US" sz="2000" i="1" dirty="0"/>
              <a:t>Hugely inefficient</a:t>
            </a:r>
            <a:r>
              <a:rPr lang="en-US" sz="2000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46634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>
                <a:solidFill>
                  <a:schemeClr val="tx2"/>
                </a:solidFill>
              </a:rPr>
              <a:t>k</a:t>
            </a:r>
            <a:r>
              <a:rPr lang="en-US" baseline="-25000" dirty="0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=0…</a:t>
            </a:r>
            <a:r>
              <a:rPr lang="en-US" i="1" dirty="0">
                <a:solidFill>
                  <a:schemeClr val="tx2"/>
                </a:solidFill>
              </a:rPr>
              <a:t>N</a:t>
            </a:r>
            <a:r>
              <a:rPr lang="en-US" baseline="-25000" dirty="0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-1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for </a:t>
            </a:r>
            <a:r>
              <a:rPr lang="en-US" i="1" dirty="0" err="1">
                <a:solidFill>
                  <a:schemeClr val="tx2"/>
                </a:solidFill>
              </a:rPr>
              <a:t>r</a:t>
            </a:r>
            <a:r>
              <a:rPr lang="en-US" baseline="-25000" dirty="0" err="1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=0..</a:t>
            </a:r>
            <a:r>
              <a:rPr lang="en-US" i="1" dirty="0">
                <a:solidFill>
                  <a:schemeClr val="tx2"/>
                </a:solidFill>
              </a:rPr>
              <a:t>N</a:t>
            </a:r>
            <a:r>
              <a:rPr lang="en-US" baseline="-25000" dirty="0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for </a:t>
            </a:r>
            <a:r>
              <a:rPr lang="en-US" i="1" dirty="0" err="1">
                <a:solidFill>
                  <a:schemeClr val="tx2"/>
                </a:solidFill>
              </a:rPr>
              <a:t>c</a:t>
            </a:r>
            <a:r>
              <a:rPr lang="en-US" baseline="-25000" dirty="0" err="1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Spawn a thread to compute </a:t>
            </a:r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  <a:p>
            <a:pPr lvl="4"/>
            <a:r>
              <a:rPr lang="en-US" dirty="0"/>
              <a:t>(for every </a:t>
            </a:r>
            <a:r>
              <a:rPr lang="en-US" i="1" dirty="0" err="1"/>
              <a:t>r</a:t>
            </a:r>
            <a:r>
              <a:rPr lang="en-US" baseline="-25000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baseline="-25000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 in the three blocks)</a:t>
            </a:r>
          </a:p>
          <a:p>
            <a:pPr lvl="3"/>
            <a:r>
              <a:rPr lang="en-US" dirty="0"/>
              <a:t>if (we've spawned as many threads as cores)</a:t>
            </a:r>
          </a:p>
          <a:p>
            <a:pPr lvl="4"/>
            <a:r>
              <a:rPr lang="en-US" dirty="0"/>
              <a:t>wait for them all to finish;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50100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32x32x32=32K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3767" y="5334496"/>
            <a:ext cx="842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1024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1358711"/>
            <a:ext cx="349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Launching a thread takes .01ms, so .3s total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343400" y="1828800"/>
            <a:ext cx="609600" cy="6096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88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73056"/>
            <a:ext cx="7772400" cy="2275344"/>
          </a:xfrm>
        </p:spPr>
        <p:txBody>
          <a:bodyPr/>
          <a:lstStyle/>
          <a:p>
            <a:r>
              <a:rPr lang="en-US" dirty="0"/>
              <a:t>What are your thoughts on how to fix this?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launched too many threads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kept having the fastest thread wait for the slowest</a:t>
            </a:r>
          </a:p>
          <a:p>
            <a:pPr>
              <a:spcBef>
                <a:spcPts val="0"/>
              </a:spcBef>
            </a:pPr>
            <a:r>
              <a:rPr lang="en-US" dirty="0"/>
              <a:t>You get to take your best shot in HW #3.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you can brainstorm together here first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>
                <a:solidFill>
                  <a:schemeClr val="tx2"/>
                </a:solidFill>
              </a:rPr>
              <a:t>k</a:t>
            </a:r>
            <a:r>
              <a:rPr lang="en-US" baseline="-25000" dirty="0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=0…</a:t>
            </a:r>
            <a:r>
              <a:rPr lang="en-US" i="1" dirty="0">
                <a:solidFill>
                  <a:schemeClr val="tx2"/>
                </a:solidFill>
              </a:rPr>
              <a:t>N</a:t>
            </a:r>
            <a:r>
              <a:rPr lang="en-US" baseline="-25000" dirty="0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-1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for </a:t>
            </a:r>
            <a:r>
              <a:rPr lang="en-US" i="1" dirty="0" err="1">
                <a:solidFill>
                  <a:schemeClr val="tx2"/>
                </a:solidFill>
              </a:rPr>
              <a:t>r</a:t>
            </a:r>
            <a:r>
              <a:rPr lang="en-US" baseline="-25000" dirty="0" err="1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=0..</a:t>
            </a:r>
            <a:r>
              <a:rPr lang="en-US" i="1" dirty="0">
                <a:solidFill>
                  <a:schemeClr val="tx2"/>
                </a:solidFill>
              </a:rPr>
              <a:t>N</a:t>
            </a:r>
            <a:r>
              <a:rPr lang="en-US" baseline="-25000" dirty="0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for </a:t>
            </a:r>
            <a:r>
              <a:rPr lang="en-US" i="1" dirty="0" err="1">
                <a:solidFill>
                  <a:schemeClr val="tx2"/>
                </a:solidFill>
              </a:rPr>
              <a:t>c</a:t>
            </a:r>
            <a:r>
              <a:rPr lang="en-US" baseline="-25000" dirty="0" err="1">
                <a:solidFill>
                  <a:schemeClr val="tx2"/>
                </a:solidFill>
              </a:rPr>
              <a:t>b</a:t>
            </a:r>
            <a:r>
              <a:rPr lang="en-US" dirty="0">
                <a:solidFill>
                  <a:schemeClr val="tx2"/>
                </a:solidFill>
              </a:rPr>
              <a:t>=0..</a:t>
            </a:r>
            <a:r>
              <a:rPr lang="en-US" i="1" dirty="0"/>
              <a:t>N</a:t>
            </a:r>
            <a:r>
              <a:rPr lang="en-US" baseline="-25000" dirty="0"/>
              <a:t>b</a:t>
            </a:r>
            <a:r>
              <a:rPr lang="en-US" dirty="0"/>
              <a:t>-1</a:t>
            </a:r>
          </a:p>
          <a:p>
            <a:pPr lvl="3"/>
            <a:r>
              <a:rPr lang="en-US" dirty="0"/>
              <a:t>Spawn a thread to compute </a:t>
            </a:r>
            <a:r>
              <a:rPr lang="en-US" i="1" dirty="0"/>
              <a:t>C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B</a:t>
            </a:r>
            <a:r>
              <a:rPr lang="en-US" dirty="0"/>
              <a:t>[</a:t>
            </a:r>
            <a:r>
              <a:rPr lang="en-US" i="1" dirty="0" err="1"/>
              <a:t>k,c</a:t>
            </a:r>
            <a:r>
              <a:rPr lang="en-US" dirty="0"/>
              <a:t>];</a:t>
            </a:r>
          </a:p>
          <a:p>
            <a:pPr lvl="4"/>
            <a:r>
              <a:rPr lang="en-US" dirty="0"/>
              <a:t>(for every 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c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 in the three blocks)</a:t>
            </a:r>
          </a:p>
          <a:p>
            <a:pPr lvl="3"/>
            <a:r>
              <a:rPr lang="en-US" dirty="0"/>
              <a:t>if (we've spawned as many threads as cores)</a:t>
            </a:r>
          </a:p>
          <a:p>
            <a:pPr lvl="4"/>
            <a:r>
              <a:rPr lang="en-US" dirty="0"/>
              <a:t>wait for them all to finish;</a:t>
            </a:r>
          </a:p>
        </p:txBody>
      </p:sp>
    </p:spTree>
    <p:extLst>
      <p:ext uri="{BB962C8B-B14F-4D97-AF65-F5344CB8AC3E}">
        <p14:creationId xmlns:p14="http://schemas.microsoft.com/office/powerpoint/2010/main" val="283442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90F587-5896-4805-96B3-980F0D44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9D103B-A9E8-4471-9B2B-F180A1028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Brainstorm ideas and write some </a:t>
            </a:r>
            <a:r>
              <a:rPr lang="en-US" dirty="0" err="1"/>
              <a:t>metacode</a:t>
            </a:r>
            <a:r>
              <a:rPr lang="en-US" dirty="0"/>
              <a:t> on the board</a:t>
            </a:r>
          </a:p>
          <a:p>
            <a:r>
              <a:rPr lang="en-US" dirty="0"/>
              <a:t>Questions to ask: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don’t want to launch a million threads. Roughly how many threads do you want to launch?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you divide up the work between threads so that you don’t need a critical section?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must initialize the output matrix to 0 before threads start summing partial products into it. Can you distribute </a:t>
            </a:r>
            <a:r>
              <a:rPr lang="en-US"/>
              <a:t>this work </a:t>
            </a:r>
            <a:r>
              <a:rPr lang="en-US" dirty="0"/>
              <a:t>among threads </a:t>
            </a:r>
            <a:r>
              <a:rPr lang="en-US"/>
              <a:t>also?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29FF734-84FD-4352-907E-C54DF386C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Onto the next problem 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alt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We've assumed 1 thread/core until now. Any problem with that?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SMT is often a good thing. It allows one thread to compute while the other thread is stalled anyway.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If we write the 1</a:t>
            </a:r>
            <a:r>
              <a:rPr lang="en-US" altLang="en-US" baseline="30000" dirty="0">
                <a:solidFill>
                  <a:srgbClr val="000000"/>
                </a:solidFill>
                <a:cs typeface="Arial" panose="020B0604020202020204" pitchFamily="34" charset="0"/>
              </a:rPr>
              <a:t>st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 thread really well, perhaps it will never stall anyway?</a:t>
            </a:r>
          </a:p>
          <a:p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Let's try to use hyperthreading.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Can we spawn 2 threads/core instead of 1?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3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times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554715"/>
            <a:ext cx="7772400" cy="1143000"/>
          </a:xfrm>
        </p:spPr>
        <p:txBody>
          <a:bodyPr/>
          <a:lstStyle/>
          <a:p>
            <a:r>
              <a:rPr lang="en-US" dirty="0"/>
              <a:t>Temporal: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element of </a:t>
            </a:r>
            <a:r>
              <a:rPr lang="en-US" i="1" dirty="0"/>
              <a:t>A</a:t>
            </a:r>
            <a:r>
              <a:rPr lang="en-US" dirty="0"/>
              <a:t> is used only once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element of </a:t>
            </a:r>
            <a:r>
              <a:rPr lang="en-US" i="1" dirty="0"/>
              <a:t>x</a:t>
            </a:r>
            <a:r>
              <a:rPr lang="en-US" dirty="0"/>
              <a:t> is used </a:t>
            </a:r>
            <a:r>
              <a:rPr lang="en-US" i="1" dirty="0"/>
              <a:t>N</a:t>
            </a:r>
            <a:r>
              <a:rPr lang="en-US" dirty="0"/>
              <a:t> times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only useful if </a:t>
            </a:r>
            <a:r>
              <a:rPr lang="en-US" i="1" dirty="0"/>
              <a:t>x</a:t>
            </a:r>
            <a:r>
              <a:rPr lang="en-US" dirty="0"/>
              <a:t> fits into cache (hopefully easy)</a:t>
            </a:r>
          </a:p>
          <a:p>
            <a:pPr>
              <a:spcBef>
                <a:spcPts val="0"/>
              </a:spcBef>
            </a:pPr>
            <a:r>
              <a:rPr lang="en-US" dirty="0"/>
              <a:t>Spatial: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inner loop accesses memory in row-major order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1737267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r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r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r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];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24000" y="1524000"/>
            <a:ext cx="3733800" cy="1676400"/>
            <a:chOff x="1524000" y="2590800"/>
            <a:chExt cx="3733800" cy="1676400"/>
          </a:xfrm>
        </p:grpSpPr>
        <p:sp>
          <p:nvSpPr>
            <p:cNvPr id="20" name="TextBox 19"/>
            <p:cNvSpPr txBox="1"/>
            <p:nvPr/>
          </p:nvSpPr>
          <p:spPr>
            <a:xfrm>
              <a:off x="1524000" y="2644170"/>
              <a:ext cx="1981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A</a:t>
              </a:r>
              <a:r>
                <a:rPr lang="en-US" baseline="-25000" dirty="0"/>
                <a:t>00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10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20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30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33</a:t>
              </a:r>
              <a:endParaRPr lang="en-US" i="1" dirty="0"/>
            </a:p>
          </p:txBody>
        </p:sp>
        <p:sp>
          <p:nvSpPr>
            <p:cNvPr id="21" name="Left Bracket 20"/>
            <p:cNvSpPr/>
            <p:nvPr/>
          </p:nvSpPr>
          <p:spPr>
            <a:xfrm>
              <a:off x="1524000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 Bracket 21"/>
            <p:cNvSpPr/>
            <p:nvPr/>
          </p:nvSpPr>
          <p:spPr>
            <a:xfrm flipH="1">
              <a:off x="3234268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81400" y="3198168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62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1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3962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ket 25"/>
            <p:cNvSpPr/>
            <p:nvPr/>
          </p:nvSpPr>
          <p:spPr>
            <a:xfrm flipH="1">
              <a:off x="4267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19600" y="3200400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24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29" name="Left Bracket 28"/>
            <p:cNvSpPr/>
            <p:nvPr/>
          </p:nvSpPr>
          <p:spPr>
            <a:xfrm>
              <a:off x="4724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 Bracket 29"/>
            <p:cNvSpPr/>
            <p:nvPr/>
          </p:nvSpPr>
          <p:spPr>
            <a:xfrm flipH="1">
              <a:off x="5029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398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threads can really suck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Let's say we divvy up the work on a block triplet among two threads in the same core</a:t>
            </a:r>
          </a:p>
          <a:p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But wait – we have a big problem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C++ threads does not let you assign threads to cores. It lets the O/S do its best 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en-US" alt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There’s no guarantee our two threads, using the same block triplet, will be assigned to the same core.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In fact, even if we only have 1 thread/core, a stupid enough O/S might put all the threads on 1 core.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about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An interesting final project would be to see how well the O/S does, or see how much better you can do yourself.</a:t>
            </a:r>
          </a:p>
          <a:p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There are low-level routines (mostly O/S dependent) that let you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find out where threads went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assign threads to cores.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See </a:t>
            </a:r>
            <a:r>
              <a:rPr lang="en-US" altLang="en-US" u="sng" dirty="0">
                <a:solidFill>
                  <a:srgbClr val="1155CC"/>
                </a:solidFill>
                <a:cs typeface="Arial" panose="020B0604020202020204" pitchFamily="34" charset="0"/>
                <a:hlinkClick r:id="rId2"/>
              </a:rPr>
              <a:t>http://eli.thegreenplace.net/2016/c11-threads-affinity-and-hyperthreading/</a:t>
            </a:r>
            <a:endParaRPr lang="en-US" altLang="en-US" sz="9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1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for HSX and Pascal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700" y="5029200"/>
            <a:ext cx="6667500" cy="381000"/>
          </a:xfrm>
        </p:spPr>
        <p:txBody>
          <a:bodyPr/>
          <a:lstStyle/>
          <a:p>
            <a:r>
              <a:rPr lang="en-US" dirty="0"/>
              <a:t>Look at Haswell server compute and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0" y="1193800"/>
          <a:ext cx="6553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>
                  <a:extLst>
                    <a:ext uri="{9D8B030D-6E8A-4147-A177-3AD203B41FA5}">
                      <a16:colId xmlns="" xmlns:a16="http://schemas.microsoft.com/office/drawing/2014/main" val="1860337551"/>
                    </a:ext>
                  </a:extLst>
                </a:gridCol>
                <a:gridCol w="2184400">
                  <a:extLst>
                    <a:ext uri="{9D8B030D-6E8A-4147-A177-3AD203B41FA5}">
                      <a16:colId xmlns="" xmlns:a16="http://schemas.microsoft.com/office/drawing/2014/main" val="3651178919"/>
                    </a:ext>
                  </a:extLst>
                </a:gridCol>
                <a:gridCol w="2184400">
                  <a:extLst>
                    <a:ext uri="{9D8B030D-6E8A-4147-A177-3AD203B41FA5}">
                      <a16:colId xmlns="" xmlns:a16="http://schemas.microsoft.com/office/drawing/2014/main" val="4167365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Haswell 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Nvidia</a:t>
                      </a:r>
                      <a:r>
                        <a:rPr lang="en-US" dirty="0"/>
                        <a:t> Pascal P100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7528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569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660</a:t>
                      </a:r>
                      <a:r>
                        <a:rPr lang="en-US" baseline="0" dirty="0"/>
                        <a:t> mm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(22nm)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610 mm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 (16nm)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29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 GHz 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246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 DRAM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720 GB/s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193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LLC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 MB/core (L3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MB L2/chip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1926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LLC-1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256K/core(L2)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 KB/SM</a:t>
                      </a:r>
                      <a:r>
                        <a:rPr lang="en-US" baseline="0" dirty="0"/>
                        <a:t> (64 cores)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64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Registers/core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180</a:t>
                      </a:r>
                      <a:r>
                        <a:rPr lang="en-US" baseline="0" dirty="0"/>
                        <a:t> (</a:t>
                      </a:r>
                      <a:r>
                        <a:rPr lang="en-US" dirty="0"/>
                        <a:t>2</a:t>
                      </a:r>
                      <a:r>
                        <a:rPr lang="en-US" baseline="0" dirty="0"/>
                        <a:t> threads/core)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022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165 watts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 watts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552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Company</a:t>
                      </a:r>
                      <a:r>
                        <a:rPr lang="en-US" baseline="0" dirty="0"/>
                        <a:t> m</a:t>
                      </a:r>
                      <a:r>
                        <a:rPr lang="en-US" dirty="0"/>
                        <a:t>arket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$160B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$90B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1633108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657600" y="1600200"/>
            <a:ext cx="762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2286000"/>
            <a:ext cx="1828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33800" y="2667000"/>
            <a:ext cx="1143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1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Xeon compute-to-memory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419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𝑐𝑦𝑐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1.5 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𝑓𝑙𝑜𝑝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𝑐𝑦𝑐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𝑐𝑜𝑟𝑒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18 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𝑐𝑜𝑟𝑒𝑠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𝑜𝑝𝑒𝑟𝑎𝑛𝑑𝑠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𝑓𝑙𝑜𝑝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125G operand/sec </a:t>
                </a:r>
                <a:endParaRPr lang="en-US" sz="2000" dirty="0"/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Max DRAM bandwidth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𝐺𝐵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𝑓𝑙𝑜𝑎𝑡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2400" dirty="0"/>
                  <a:t>=25G floats/sec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>
                    <a:sym typeface="Symbol" panose="05050102010706020507" pitchFamily="18" charset="2"/>
                  </a:rPr>
                  <a:t>Note that 125 &gt; 25. So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>
                    <a:sym typeface="Symbol" panose="05050102010706020507" pitchFamily="18" charset="2"/>
                  </a:rPr>
                  <a:t>If we are reading our data from main memory (not from caches)…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>
                    <a:sym typeface="Symbol" panose="05050102010706020507" pitchFamily="18" charset="2"/>
                  </a:rPr>
                  <a:t>then we </a:t>
                </a:r>
                <a:r>
                  <a:rPr lang="en-US" sz="2000" i="1" dirty="0">
                    <a:sym typeface="Symbol" panose="05050102010706020507" pitchFamily="18" charset="2"/>
                  </a:rPr>
                  <a:t>cannot</a:t>
                </a:r>
                <a:r>
                  <a:rPr lang="en-US" sz="2000" dirty="0">
                    <a:sym typeface="Symbol" panose="05050102010706020507" pitchFamily="18" charset="2"/>
                  </a:rPr>
                  <a:t> keep all FPUs in all cores busy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>
                    <a:sym typeface="Symbol" panose="05050102010706020507" pitchFamily="18" charset="2"/>
                  </a:rPr>
                  <a:t>Note that 125/25 ≈ 5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>
                    <a:sym typeface="Symbol" panose="05050102010706020507" pitchFamily="18" charset="2"/>
                  </a:rPr>
                  <a:t>If every piece of data gets used once (from memory) and four more times (from cache)…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>
                    <a:sym typeface="Symbol" panose="05050102010706020507" pitchFamily="18" charset="2"/>
                  </a:rPr>
                  <a:t>then we </a:t>
                </a:r>
                <a:r>
                  <a:rPr lang="en-US" sz="2000" i="1" dirty="0">
                    <a:sym typeface="Symbol" panose="05050102010706020507" pitchFamily="18" charset="2"/>
                  </a:rPr>
                  <a:t>can</a:t>
                </a:r>
                <a:r>
                  <a:rPr lang="en-US" sz="2000" dirty="0">
                    <a:sym typeface="Symbol" panose="05050102010706020507" pitchFamily="18" charset="2"/>
                  </a:rPr>
                  <a:t> keep all FPUs in all cores busy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ym typeface="Symbol" panose="05050102010706020507" pitchFamily="18" charset="2"/>
                  </a:rPr>
                  <a:t>Now let’s look at a consequence of this</a:t>
                </a:r>
                <a:endParaRPr lang="en-US" sz="20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419600"/>
              </a:xfrm>
              <a:blipFill>
                <a:blip r:embed="rId2"/>
                <a:stretch>
                  <a:fillRect l="-1412" r="-1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5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Compute/memory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24200"/>
            <a:ext cx="7010400" cy="3124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How many computations are there?</a:t>
            </a:r>
          </a:p>
          <a:p>
            <a:pPr>
              <a:spcBef>
                <a:spcPts val="0"/>
              </a:spcBef>
            </a:pPr>
            <a:r>
              <a:rPr lang="en-US" dirty="0"/>
              <a:t>How many floats are read/written?</a:t>
            </a:r>
          </a:p>
          <a:p>
            <a:pPr>
              <a:spcBef>
                <a:spcPts val="0"/>
              </a:spcBef>
            </a:pPr>
            <a:r>
              <a:rPr lang="en-US" dirty="0"/>
              <a:t>The compute/memory ratio is</a:t>
            </a:r>
          </a:p>
          <a:p>
            <a:pPr>
              <a:spcBef>
                <a:spcPts val="0"/>
              </a:spcBef>
            </a:pPr>
            <a:r>
              <a:rPr lang="en-US" dirty="0"/>
              <a:t>We want every piece of data to be </a:t>
            </a:r>
            <a:r>
              <a:rPr lang="en-US" dirty="0" err="1">
                <a:sym typeface="Wingdings" panose="05000000000000000000" pitchFamily="2" charset="2"/>
              </a:rPr>
              <a:t>be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i="1" dirty="0">
                <a:sym typeface="Wingdings" panose="05000000000000000000" pitchFamily="2" charset="2"/>
              </a:rPr>
              <a:t>reused</a:t>
            </a:r>
            <a:r>
              <a:rPr lang="en-US" dirty="0">
                <a:sym typeface="Wingdings" panose="05000000000000000000" pitchFamily="2" charset="2"/>
              </a:rPr>
              <a:t> 4 times – but it’s only </a:t>
            </a:r>
            <a:r>
              <a:rPr lang="en-US" i="1" dirty="0">
                <a:sym typeface="Wingdings" panose="05000000000000000000" pitchFamily="2" charset="2"/>
              </a:rPr>
              <a:t>used</a:t>
            </a:r>
            <a:r>
              <a:rPr lang="en-US" dirty="0">
                <a:sym typeface="Wingdings" panose="05000000000000000000" pitchFamily="2" charset="2"/>
              </a:rPr>
              <a:t> once, period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So a Xeon cannot get data in from memory fast enough to keep the FPUs busy </a:t>
            </a:r>
            <a:r>
              <a:rPr lang="en-US" dirty="0">
                <a:sym typeface="Wingdings" panose="05000000000000000000" pitchFamily="2" charset="2"/>
              </a:rPr>
              <a:t>.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Even perfect caches cannot fix this!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2895600" cy="46566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1508667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i="1" dirty="0" err="1"/>
              <a:t>i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=0…</a:t>
            </a:r>
            <a:r>
              <a:rPr lang="en-US" i="1" dirty="0"/>
              <a:t>N</a:t>
            </a:r>
            <a:r>
              <a:rPr lang="en-US" dirty="0"/>
              <a:t>-1</a:t>
            </a:r>
          </a:p>
          <a:p>
            <a:pPr lvl="2"/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+=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]*</a:t>
            </a:r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9800" y="3200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baseline="30000" dirty="0">
                <a:solidFill>
                  <a:schemeClr val="accent2"/>
                </a:solidFill>
              </a:rPr>
              <a:t>2 </a:t>
            </a:r>
            <a:r>
              <a:rPr lang="en-US" dirty="0">
                <a:solidFill>
                  <a:schemeClr val="accent2"/>
                </a:solidFill>
              </a:rPr>
              <a:t>FMACs.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9800" y="361927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baseline="30000" dirty="0">
                <a:solidFill>
                  <a:schemeClr val="accent2"/>
                </a:solidFill>
              </a:rPr>
              <a:t>2 </a:t>
            </a:r>
            <a:r>
              <a:rPr lang="en-US" dirty="0">
                <a:solidFill>
                  <a:schemeClr val="accent2"/>
                </a:solidFill>
              </a:rPr>
              <a:t>+2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4034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Roughly 1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524000" y="1295400"/>
            <a:ext cx="3733800" cy="1676400"/>
            <a:chOff x="1524000" y="2590800"/>
            <a:chExt cx="3733800" cy="1676400"/>
          </a:xfrm>
        </p:grpSpPr>
        <p:sp>
          <p:nvSpPr>
            <p:cNvPr id="22" name="TextBox 21"/>
            <p:cNvSpPr txBox="1"/>
            <p:nvPr/>
          </p:nvSpPr>
          <p:spPr>
            <a:xfrm>
              <a:off x="1524000" y="2644170"/>
              <a:ext cx="1981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A</a:t>
              </a:r>
              <a:r>
                <a:rPr lang="en-US" baseline="-25000" dirty="0"/>
                <a:t>00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03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10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13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20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23</a:t>
              </a:r>
              <a:endParaRPr lang="en-US" i="1" dirty="0"/>
            </a:p>
            <a:p>
              <a:r>
                <a:rPr lang="en-US" i="1" dirty="0"/>
                <a:t>A</a:t>
              </a:r>
              <a:r>
                <a:rPr lang="en-US" baseline="-25000" dirty="0"/>
                <a:t>30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31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32</a:t>
              </a:r>
              <a:r>
                <a:rPr lang="en-US" dirty="0"/>
                <a:t> </a:t>
              </a:r>
              <a:r>
                <a:rPr lang="en-US" i="1" dirty="0"/>
                <a:t>A</a:t>
              </a:r>
              <a:r>
                <a:rPr lang="en-US" baseline="-25000" dirty="0"/>
                <a:t>33</a:t>
              </a:r>
              <a:endParaRPr lang="en-US" i="1" dirty="0"/>
            </a:p>
          </p:txBody>
        </p:sp>
        <p:sp>
          <p:nvSpPr>
            <p:cNvPr id="23" name="Left Bracket 22"/>
            <p:cNvSpPr/>
            <p:nvPr/>
          </p:nvSpPr>
          <p:spPr>
            <a:xfrm>
              <a:off x="1524000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ket 23"/>
            <p:cNvSpPr/>
            <p:nvPr/>
          </p:nvSpPr>
          <p:spPr>
            <a:xfrm flipH="1">
              <a:off x="3234268" y="2590800"/>
              <a:ext cx="2286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81400" y="3198168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62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1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x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27" name="Left Bracket 26"/>
            <p:cNvSpPr/>
            <p:nvPr/>
          </p:nvSpPr>
          <p:spPr>
            <a:xfrm>
              <a:off x="3962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Left Bracket 27"/>
            <p:cNvSpPr/>
            <p:nvPr/>
          </p:nvSpPr>
          <p:spPr>
            <a:xfrm flipH="1">
              <a:off x="4267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19600" y="3200400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24400" y="2644170"/>
              <a:ext cx="53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y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0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2</a:t>
              </a:r>
              <a:endParaRPr lang="en-US" i="1" dirty="0"/>
            </a:p>
            <a:p>
              <a:r>
                <a:rPr lang="en-US" i="1" dirty="0"/>
                <a:t>y</a:t>
              </a:r>
              <a:r>
                <a:rPr lang="en-US" baseline="-25000" dirty="0"/>
                <a:t>3</a:t>
              </a:r>
              <a:endParaRPr lang="en-US" i="1" dirty="0"/>
            </a:p>
          </p:txBody>
        </p:sp>
        <p:sp>
          <p:nvSpPr>
            <p:cNvPr id="31" name="Left Bracket 30"/>
            <p:cNvSpPr/>
            <p:nvPr/>
          </p:nvSpPr>
          <p:spPr>
            <a:xfrm>
              <a:off x="47244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Left Bracket 31"/>
            <p:cNvSpPr/>
            <p:nvPr/>
          </p:nvSpPr>
          <p:spPr>
            <a:xfrm flipH="1">
              <a:off x="5029200" y="2590800"/>
              <a:ext cx="76200" cy="1676400"/>
            </a:xfrm>
            <a:prstGeom prst="leftBracke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878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all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r>
              <a:rPr lang="en-US" dirty="0"/>
              <a:t>Big-data problems do not fit in your registers.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They're unlikely to fit in L1.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may fit in L2… or L3… or main memory…</a:t>
            </a:r>
          </a:p>
          <a:p>
            <a:r>
              <a:rPr lang="en-US" dirty="0"/>
              <a:t>If they fit into L1, all of this is irrelevant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since the BW and latency from L1 to RF is so good.</a:t>
            </a:r>
          </a:p>
          <a:p>
            <a:r>
              <a:rPr lang="en-US" dirty="0"/>
              <a:t>If they fit into main memory…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chain is no stronger than its weak link.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Cache can buffer, reuse, even out flow, etc.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compute/memory ratio is &lt;5, then HSX cannot use all of its computes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if the average DRAM bandwidth is the weak link, there is no way to fix that.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2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33762</TotalTime>
  <Words>4596</Words>
  <Application>Microsoft Office PowerPoint</Application>
  <PresentationFormat>On-screen Show (4:3)</PresentationFormat>
  <Paragraphs>875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Cambria Math</vt:lpstr>
      <vt:lpstr>Symbol</vt:lpstr>
      <vt:lpstr>Times New Roman</vt:lpstr>
      <vt:lpstr>Wingdings</vt:lpstr>
      <vt:lpstr>Default Design</vt:lpstr>
      <vt:lpstr>EE 193: Parallel Computing</vt:lpstr>
      <vt:lpstr>Goals</vt:lpstr>
      <vt:lpstr>Matrix multiplication</vt:lpstr>
      <vt:lpstr>Matrix times vector</vt:lpstr>
      <vt:lpstr>Matrix times vector</vt:lpstr>
      <vt:lpstr>Data for HSX and Pascal</vt:lpstr>
      <vt:lpstr>Xeon compute-to-memory ratio</vt:lpstr>
      <vt:lpstr>Compute/memory ratio</vt:lpstr>
      <vt:lpstr>What does it all mean?</vt:lpstr>
      <vt:lpstr>A slightly different problem</vt:lpstr>
      <vt:lpstr>More on matrix*vector</vt:lpstr>
      <vt:lpstr>Matrix times matrix</vt:lpstr>
      <vt:lpstr>Matrix times matrix</vt:lpstr>
      <vt:lpstr>Matrix access patterns</vt:lpstr>
      <vt:lpstr>PowerPoint Presentation</vt:lpstr>
      <vt:lpstr>In-class exercise</vt:lpstr>
      <vt:lpstr>Matrix access patterns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Block-matrix algorithms</vt:lpstr>
      <vt:lpstr>Baby step</vt:lpstr>
      <vt:lpstr>Interpretation: matrix blocks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Look at blocks another way</vt:lpstr>
      <vt:lpstr>Look at blocks another way</vt:lpstr>
      <vt:lpstr>Look at blocks another way</vt:lpstr>
      <vt:lpstr>Look at blocks another way</vt:lpstr>
      <vt:lpstr>Look at blocks another way</vt:lpstr>
      <vt:lpstr>Look at blocks another way</vt:lpstr>
      <vt:lpstr>Block-matrix and threads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 on Norbert</vt:lpstr>
      <vt:lpstr>What to do?</vt:lpstr>
      <vt:lpstr>Brainstorming</vt:lpstr>
      <vt:lpstr>SMT</vt:lpstr>
      <vt:lpstr>C++ threads can really suck</vt:lpstr>
      <vt:lpstr>What to do about it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808</cp:revision>
  <cp:lastPrinted>2005-02-07T17:53:54Z</cp:lastPrinted>
  <dcterms:created xsi:type="dcterms:W3CDTF">2002-09-07T18:50:54Z</dcterms:created>
  <dcterms:modified xsi:type="dcterms:W3CDTF">2017-11-06T19:33:58Z</dcterms:modified>
</cp:coreProperties>
</file>