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8" r:id="rId2"/>
    <p:sldId id="431" r:id="rId3"/>
    <p:sldId id="402" r:id="rId4"/>
    <p:sldId id="433" r:id="rId5"/>
    <p:sldId id="400" r:id="rId6"/>
    <p:sldId id="418" r:id="rId7"/>
    <p:sldId id="434" r:id="rId8"/>
    <p:sldId id="419" r:id="rId9"/>
    <p:sldId id="435" r:id="rId10"/>
    <p:sldId id="436" r:id="rId11"/>
    <p:sldId id="437" r:id="rId12"/>
    <p:sldId id="438" r:id="rId13"/>
    <p:sldId id="439" r:id="rId14"/>
    <p:sldId id="430" r:id="rId15"/>
    <p:sldId id="440" r:id="rId16"/>
    <p:sldId id="40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5501" autoAdjust="0"/>
  </p:normalViewPr>
  <p:slideViewPr>
    <p:cSldViewPr>
      <p:cViewPr varScale="1">
        <p:scale>
          <a:sx n="75" d="100"/>
          <a:sy n="75" d="100"/>
        </p:scale>
        <p:origin x="5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2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EE194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194: Advanced VLSI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joel.grodstein@tufts.edu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Course introduction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6FB7-9933-4925-83F4-E194F356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391A4-1CF1-4E5E-8999-73EF0EA96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know if your Verilog design is correct?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Lots of validation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not covered well in university courses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thought of as glamorous enough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validation is where the most jobs are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some would argue it’s more fun than design</a:t>
            </a:r>
          </a:p>
          <a:p>
            <a:pPr>
              <a:spcBef>
                <a:spcPts val="0"/>
              </a:spcBef>
            </a:pPr>
            <a:r>
              <a:rPr lang="en-US" dirty="0"/>
              <a:t>May bring in a guest speaker from Cavium/Marvell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C9990-00B6-4ECB-9224-F32994F4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6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C939-FA8C-470B-A443-CF214B78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C589D-979E-4B1C-80F9-7A302F1BA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Voltage and Frequency Switching 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Used by most processors nowadays, to save power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 not have your chip be a nuclear reactor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We’ll cover the power savings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effect on STA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effect on speed binning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effect on clock islands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Physical issues in delivering lots of variable voltages to a die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BE6FC-CBBE-459A-8E4D-8444967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1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125D2-2C86-476C-AC85-4ACC28A7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Latching and scan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AE1A6-9D05-4829-9F7C-A373341E2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tests for chips with 10M gates.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transistor or wire can be broken. How do you write the tests to test so many things?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your test set should be reasonably minimal</a:t>
            </a:r>
          </a:p>
          <a:p>
            <a:r>
              <a:rPr lang="en-US" dirty="0"/>
              <a:t>Learn about scan and ATPG, and how they affect flop design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4DA55-BBD8-423A-A594-85FC2BDB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82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94B6-6BA2-42DE-9B64-CCCDEEE2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VLSI futures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D5909-8B43-4E57-BC33-532A0FEC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will VLSI be in 10-20 years?</a:t>
            </a:r>
          </a:p>
          <a:p>
            <a:r>
              <a:rPr lang="en-US" dirty="0"/>
              <a:t>Learn about a few interesting possible futures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Dark silicon &amp; heterogeneous processors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Timed digital logic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Stochastic digital logic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Reprogramming bacteria to compute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23BD2-5082-40C0-9AE6-82B8180F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5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each major topic…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2-4 lectures covering the topic in a "reasonable" amount of detail (nowhere near exhaustive)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Assignments: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unit has a set of homework problems; one or two of these should be replace by a one-on-one oral quiz. Some have extra-credit problem(s) as well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STA unit also has a computer program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Two of the units have a research paper that we’ll discuss in class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 midterm or final exam currently planned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25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topics would be nice?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6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 book… just foils, notes &amp; the research papers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 usually teach on </a:t>
            </a:r>
            <a:r>
              <a:rPr lang="en-US" altLang="en-US" dirty="0" err="1"/>
              <a:t>Powerpoint</a:t>
            </a:r>
            <a:r>
              <a:rPr lang="en-US" altLang="en-US" dirty="0"/>
              <a:t> slides (like this one...)</a:t>
            </a:r>
          </a:p>
          <a:p>
            <a:r>
              <a:rPr lang="en-US" altLang="en-US" dirty="0"/>
              <a:t>Tools: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Hand in HW via Provide.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Get grades back via Trunk.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E-mail to </a:t>
            </a:r>
            <a:r>
              <a:rPr lang="en-US" dirty="0">
                <a:hlinkClick r:id="rId2"/>
              </a:rPr>
              <a:t>joel.grodstein@tufts.edu</a:t>
            </a:r>
            <a:r>
              <a:rPr lang="en-US" dirty="0"/>
              <a:t> for other questions.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0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web page: http://www.ee.tufts.edu/ee/194VLS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1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VLSI: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Basic digital design (gates, flip flops, Boolean algebra)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Basic idea of finite state machines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EE 103 or equivalent</a:t>
            </a:r>
          </a:p>
          <a:p>
            <a:pPr lvl="1">
              <a:spcBef>
                <a:spcPts val="0"/>
              </a:spcBef>
            </a:pPr>
            <a:r>
              <a:rPr lang="en-US" altLang="en-US" sz="2000" dirty="0"/>
              <a:t>Basic architecture</a:t>
            </a:r>
          </a:p>
          <a:p>
            <a:r>
              <a:rPr lang="en-US" sz="2400" dirty="0"/>
              <a:t>Computer science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One of your </a:t>
            </a:r>
            <a:r>
              <a:rPr lang="en-US" sz="2000" dirty="0" err="1"/>
              <a:t>homeworks</a:t>
            </a:r>
            <a:r>
              <a:rPr lang="en-US" sz="2000" dirty="0"/>
              <a:t> will be writing a computer program in C or C++. Nothing fancy, but you have to be able to get code written &amp; working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3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class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time this class is offered</a:t>
            </a:r>
          </a:p>
          <a:p>
            <a:r>
              <a:rPr lang="en-US" dirty="0"/>
              <a:t>Small class means we can be flexible in tailoring it to students' interests.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few topics we'll definitely cover, and several more that we may or may not. We may add others on request.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pace will be whatever is needed so that the large majority of people understand most everything.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4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Professor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905000"/>
            <a:ext cx="8774112" cy="4429125"/>
          </a:xfrm>
        </p:spPr>
        <p:txBody>
          <a:bodyPr/>
          <a:lstStyle/>
          <a:p>
            <a:r>
              <a:rPr lang="en-US" altLang="en-US" dirty="0"/>
              <a:t>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Half-time lecturer at Tufts (in my 2</a:t>
            </a:r>
            <a:r>
              <a:rPr lang="en-US" altLang="en-US" baseline="30000" dirty="0"/>
              <a:t>nd</a:t>
            </a:r>
            <a:r>
              <a:rPr lang="en-US" altLang="en-US" dirty="0"/>
              <a:t> semester)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25 years of experience in VLSI (retired) at Intel, HP, Compaq, Digital Equipment, Evans &amp; Sutherland</a:t>
            </a:r>
          </a:p>
          <a:p>
            <a:pPr lvl="1">
              <a:spcBef>
                <a:spcPts val="0"/>
              </a:spcBef>
            </a:pPr>
            <a:r>
              <a:rPr lang="en-US" altLang="en-US" dirty="0">
                <a:hlinkClick r:id="rId3"/>
              </a:rPr>
              <a:t>joel.grodstein@tufts.edu</a:t>
            </a:r>
            <a:endParaRPr lang="en-US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Office Halligan extension #11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Office hours 1 hour before class. Other times by arrangement.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Feel free to use the office hours, even just to chat about the computer industry.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17409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semester in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our detailed list of potential topics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5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C860A-262C-4EA1-A378-D8962993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A0054-F84B-4EDD-ADAC-76E361A9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scaling has been the engine driving the computing industry for many years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That era is ending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was scaling, and why is it ending?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does scaling affect power? Speed?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Old prediction: chips would turn into nuclear reactors; did not come true </a:t>
            </a:r>
            <a:r>
              <a:rPr lang="en-US" dirty="0">
                <a:sym typeface="Wingdings" panose="05000000000000000000" pitchFamily="2" charset="2"/>
              </a:rPr>
              <a:t>. Why not?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B0E08-2706-4072-8A54-D93E36EA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0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timing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19600"/>
          </a:xfrm>
        </p:spPr>
        <p:txBody>
          <a:bodyPr/>
          <a:lstStyle/>
          <a:p>
            <a:r>
              <a:rPr lang="en-US" sz="2400" dirty="0"/>
              <a:t>What is it?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Given a collection of gates, each with a delay (but paying little or no attention to logic function)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Usually no input pattern given (hence "static")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Predict worst-case timing on every node &amp; see if the chip will operate at frequency</a:t>
            </a:r>
          </a:p>
          <a:p>
            <a:r>
              <a:rPr lang="en-US" sz="2400" dirty="0"/>
              <a:t>We will: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Understand the basics of gate delay &amp; why it can be hard to predict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Understand timing constraints for flops and latches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Understand the basics of speed binning, and its interaction with STA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Manufacturing is cool – because money is cool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sym typeface="Wingdings" panose="05000000000000000000" pitchFamily="2" charset="2"/>
              </a:rPr>
              <a:t>For those who went through the STA lectures in last spring’s CAD class, we’ll go deeper this time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8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FB3D-73D9-41F1-ADAD-211FEF20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5787E-0CA1-450F-B972-F373E852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Understand conditional clocks: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usage for power savings and for functionality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electrical implementation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static-timing analysis constraints for conditional clocks</a:t>
            </a:r>
          </a:p>
          <a:p>
            <a:pPr>
              <a:spcBef>
                <a:spcPts val="0"/>
              </a:spcBef>
            </a:pPr>
            <a:r>
              <a:rPr lang="en-US" dirty="0"/>
              <a:t>Clock distribution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Sending one signal to a billion destinations is really hard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While minimizing power, skew, jitter, 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We’ll learn various distribution strategies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clock islands and ways to cross them</a:t>
            </a:r>
          </a:p>
          <a:p>
            <a:pPr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For those who went through the STA lectures in last spring’s CAD class, we’ll go deeper this time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6CA5E-1125-4155-AA1C-E35C2B28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428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16533</TotalTime>
  <Words>881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Wingdings</vt:lpstr>
      <vt:lpstr>Default Design</vt:lpstr>
      <vt:lpstr>EE 194: Advanced VLSI</vt:lpstr>
      <vt:lpstr>Logistics</vt:lpstr>
      <vt:lpstr>Prerequisites</vt:lpstr>
      <vt:lpstr>What is this class about?</vt:lpstr>
      <vt:lpstr>Professor</vt:lpstr>
      <vt:lpstr>The semester in detail</vt:lpstr>
      <vt:lpstr>Process scaling</vt:lpstr>
      <vt:lpstr>Static timing analysis </vt:lpstr>
      <vt:lpstr>Clocking</vt:lpstr>
      <vt:lpstr>Validation</vt:lpstr>
      <vt:lpstr>DVFS</vt:lpstr>
      <vt:lpstr>Latching and scan</vt:lpstr>
      <vt:lpstr>VLSI futures</vt:lpstr>
      <vt:lpstr>For each major topic…</vt:lpstr>
      <vt:lpstr>What other topics would be nice?</vt:lpstr>
      <vt:lpstr>Logistics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JoelG</cp:lastModifiedBy>
  <cp:revision>531</cp:revision>
  <cp:lastPrinted>2005-02-07T17:53:54Z</cp:lastPrinted>
  <dcterms:created xsi:type="dcterms:W3CDTF">2002-09-07T18:50:54Z</dcterms:created>
  <dcterms:modified xsi:type="dcterms:W3CDTF">2018-01-22T18:46:24Z</dcterms:modified>
</cp:coreProperties>
</file>