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28" r:id="rId2"/>
    <p:sldId id="832" r:id="rId3"/>
    <p:sldId id="833" r:id="rId4"/>
    <p:sldId id="834" r:id="rId5"/>
    <p:sldId id="846" r:id="rId6"/>
    <p:sldId id="835" r:id="rId7"/>
    <p:sldId id="853" r:id="rId8"/>
    <p:sldId id="854" r:id="rId9"/>
    <p:sldId id="855" r:id="rId10"/>
    <p:sldId id="856" r:id="rId11"/>
    <p:sldId id="857" r:id="rId12"/>
    <p:sldId id="858" r:id="rId13"/>
    <p:sldId id="852" r:id="rId14"/>
    <p:sldId id="859" r:id="rId15"/>
    <p:sldId id="860" r:id="rId16"/>
    <p:sldId id="861" r:id="rId17"/>
    <p:sldId id="256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57" r:id="rId26"/>
    <p:sldId id="258" r:id="rId27"/>
    <p:sldId id="862" r:id="rId28"/>
    <p:sldId id="863" r:id="rId29"/>
    <p:sldId id="864" r:id="rId30"/>
    <p:sldId id="865" r:id="rId31"/>
    <p:sldId id="866" r:id="rId32"/>
    <p:sldId id="868" r:id="rId33"/>
    <p:sldId id="266" r:id="rId34"/>
  </p:sldIdLst>
  <p:sldSz cx="9144000" cy="6858000" type="screen4x3"/>
  <p:notesSz cx="9296400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02658ED4-02B7-407F-B04E-0B16F0BB8C04}">
          <p14:sldIdLst>
            <p14:sldId id="328"/>
            <p14:sldId id="832"/>
            <p14:sldId id="833"/>
            <p14:sldId id="834"/>
            <p14:sldId id="846"/>
            <p14:sldId id="835"/>
            <p14:sldId id="853"/>
            <p14:sldId id="854"/>
            <p14:sldId id="855"/>
            <p14:sldId id="856"/>
            <p14:sldId id="857"/>
            <p14:sldId id="858"/>
            <p14:sldId id="852"/>
            <p14:sldId id="859"/>
            <p14:sldId id="860"/>
            <p14:sldId id="861"/>
            <p14:sldId id="256"/>
            <p14:sldId id="259"/>
            <p14:sldId id="260"/>
            <p14:sldId id="261"/>
            <p14:sldId id="262"/>
            <p14:sldId id="263"/>
            <p14:sldId id="264"/>
            <p14:sldId id="265"/>
            <p14:sldId id="257"/>
            <p14:sldId id="258"/>
            <p14:sldId id="862"/>
          </p14:sldIdLst>
        </p14:section>
        <p14:section name="Untitled Section" id="{D5582495-CBB8-471D-B9FE-CAF9874991B8}">
          <p14:sldIdLst>
            <p14:sldId id="863"/>
            <p14:sldId id="864"/>
            <p14:sldId id="865"/>
            <p14:sldId id="866"/>
            <p14:sldId id="868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006600"/>
    <a:srgbClr val="F1B28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5" autoAdjust="0"/>
    <p:restoredTop sz="85679" autoAdjust="0"/>
  </p:normalViewPr>
  <p:slideViewPr>
    <p:cSldViewPr snapToGrid="0">
      <p:cViewPr varScale="1">
        <p:scale>
          <a:sx n="78" d="100"/>
          <a:sy n="78" d="100"/>
        </p:scale>
        <p:origin x="1579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38100" cy="3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elg\Dropbox\EN1_EIY\lectures_bioelectricity\frequenc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elg\Dropbox\EN1_EIY\lectures_bioelectricity\frequenc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elg\Dropbox\EN1_EIY\lectures_bioelectricity\frequenc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elg\Dropbox\EN1_EIY\lectures_bioelectricity\frequency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elg\Dropbox\EN1_EIY\lectures_bioelectricity\frequency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elg\Dropbox\EN1_EIY\lectures_bioelectricity\frequency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elg\Dropbox\EN1_EIY\lectures_bioelectricity\frequency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sampled</a:t>
            </a:r>
            <a:r>
              <a:rPr lang="en-US" baseline="0"/>
              <a:t> sine wave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'slide 6 running average'!$A$1:$A$201</c:f>
              <c:numCache>
                <c:formatCode>General</c:formatCode>
                <c:ptCount val="201"/>
                <c:pt idx="0">
                  <c:v>0</c:v>
                </c:pt>
                <c:pt idx="1">
                  <c:v>0.02</c:v>
                </c:pt>
                <c:pt idx="2">
                  <c:v>0.04</c:v>
                </c:pt>
                <c:pt idx="3">
                  <c:v>0.06</c:v>
                </c:pt>
                <c:pt idx="4">
                  <c:v>0.08</c:v>
                </c:pt>
                <c:pt idx="5">
                  <c:v>0.1</c:v>
                </c:pt>
                <c:pt idx="6">
                  <c:v>0.12000000000000001</c:v>
                </c:pt>
                <c:pt idx="7">
                  <c:v>0.14000000000000001</c:v>
                </c:pt>
                <c:pt idx="8">
                  <c:v>0.16</c:v>
                </c:pt>
                <c:pt idx="9">
                  <c:v>0.18</c:v>
                </c:pt>
                <c:pt idx="10">
                  <c:v>0.19999999999999998</c:v>
                </c:pt>
                <c:pt idx="11">
                  <c:v>0.21999999999999997</c:v>
                </c:pt>
                <c:pt idx="12">
                  <c:v>0.23999999999999996</c:v>
                </c:pt>
                <c:pt idx="13">
                  <c:v>0.25999999999999995</c:v>
                </c:pt>
                <c:pt idx="14">
                  <c:v>0.27999999999999997</c:v>
                </c:pt>
                <c:pt idx="15">
                  <c:v>0.3</c:v>
                </c:pt>
                <c:pt idx="16">
                  <c:v>0.32</c:v>
                </c:pt>
                <c:pt idx="17">
                  <c:v>0.34</c:v>
                </c:pt>
                <c:pt idx="18">
                  <c:v>0.36000000000000004</c:v>
                </c:pt>
                <c:pt idx="19">
                  <c:v>0.38000000000000006</c:v>
                </c:pt>
                <c:pt idx="20">
                  <c:v>0.40000000000000008</c:v>
                </c:pt>
                <c:pt idx="21">
                  <c:v>0.4200000000000001</c:v>
                </c:pt>
                <c:pt idx="22">
                  <c:v>0.44000000000000011</c:v>
                </c:pt>
                <c:pt idx="23">
                  <c:v>0.46000000000000013</c:v>
                </c:pt>
                <c:pt idx="24">
                  <c:v>0.48000000000000015</c:v>
                </c:pt>
                <c:pt idx="25">
                  <c:v>0.50000000000000011</c:v>
                </c:pt>
                <c:pt idx="26">
                  <c:v>0.52000000000000013</c:v>
                </c:pt>
                <c:pt idx="27">
                  <c:v>0.54000000000000015</c:v>
                </c:pt>
                <c:pt idx="28">
                  <c:v>0.56000000000000016</c:v>
                </c:pt>
                <c:pt idx="29">
                  <c:v>0.58000000000000018</c:v>
                </c:pt>
                <c:pt idx="30">
                  <c:v>0.6000000000000002</c:v>
                </c:pt>
                <c:pt idx="31">
                  <c:v>0.62000000000000022</c:v>
                </c:pt>
                <c:pt idx="32">
                  <c:v>0.64000000000000024</c:v>
                </c:pt>
                <c:pt idx="33">
                  <c:v>0.66000000000000025</c:v>
                </c:pt>
                <c:pt idx="34">
                  <c:v>0.68000000000000027</c:v>
                </c:pt>
                <c:pt idx="35">
                  <c:v>0.70000000000000029</c:v>
                </c:pt>
                <c:pt idx="36">
                  <c:v>0.72000000000000031</c:v>
                </c:pt>
                <c:pt idx="37">
                  <c:v>0.74000000000000032</c:v>
                </c:pt>
                <c:pt idx="38">
                  <c:v>0.76000000000000034</c:v>
                </c:pt>
                <c:pt idx="39">
                  <c:v>0.78000000000000036</c:v>
                </c:pt>
                <c:pt idx="40">
                  <c:v>0.80000000000000038</c:v>
                </c:pt>
                <c:pt idx="41">
                  <c:v>0.8200000000000004</c:v>
                </c:pt>
                <c:pt idx="42">
                  <c:v>0.84000000000000041</c:v>
                </c:pt>
                <c:pt idx="43">
                  <c:v>0.86000000000000043</c:v>
                </c:pt>
                <c:pt idx="44">
                  <c:v>0.88000000000000045</c:v>
                </c:pt>
                <c:pt idx="45">
                  <c:v>0.90000000000000047</c:v>
                </c:pt>
                <c:pt idx="46">
                  <c:v>0.92000000000000048</c:v>
                </c:pt>
                <c:pt idx="47">
                  <c:v>0.9400000000000005</c:v>
                </c:pt>
                <c:pt idx="48">
                  <c:v>0.96000000000000052</c:v>
                </c:pt>
                <c:pt idx="49">
                  <c:v>0.98000000000000054</c:v>
                </c:pt>
                <c:pt idx="50">
                  <c:v>1.0000000000000004</c:v>
                </c:pt>
                <c:pt idx="51">
                  <c:v>1.0200000000000005</c:v>
                </c:pt>
                <c:pt idx="52">
                  <c:v>1.0400000000000005</c:v>
                </c:pt>
                <c:pt idx="53">
                  <c:v>1.0600000000000005</c:v>
                </c:pt>
                <c:pt idx="54">
                  <c:v>1.0800000000000005</c:v>
                </c:pt>
                <c:pt idx="55">
                  <c:v>1.1000000000000005</c:v>
                </c:pt>
                <c:pt idx="56">
                  <c:v>1.1200000000000006</c:v>
                </c:pt>
                <c:pt idx="57">
                  <c:v>1.1400000000000006</c:v>
                </c:pt>
                <c:pt idx="58">
                  <c:v>1.1600000000000006</c:v>
                </c:pt>
                <c:pt idx="59">
                  <c:v>1.1800000000000006</c:v>
                </c:pt>
                <c:pt idx="60">
                  <c:v>1.2000000000000006</c:v>
                </c:pt>
                <c:pt idx="61">
                  <c:v>1.2200000000000006</c:v>
                </c:pt>
                <c:pt idx="62">
                  <c:v>1.2400000000000007</c:v>
                </c:pt>
                <c:pt idx="63">
                  <c:v>1.2600000000000007</c:v>
                </c:pt>
                <c:pt idx="64">
                  <c:v>1.2800000000000007</c:v>
                </c:pt>
                <c:pt idx="65">
                  <c:v>1.3000000000000007</c:v>
                </c:pt>
                <c:pt idx="66">
                  <c:v>1.3200000000000007</c:v>
                </c:pt>
                <c:pt idx="67">
                  <c:v>1.3400000000000007</c:v>
                </c:pt>
                <c:pt idx="68">
                  <c:v>1.3600000000000008</c:v>
                </c:pt>
                <c:pt idx="69">
                  <c:v>1.3800000000000008</c:v>
                </c:pt>
                <c:pt idx="70">
                  <c:v>1.4000000000000008</c:v>
                </c:pt>
                <c:pt idx="71">
                  <c:v>1.4200000000000008</c:v>
                </c:pt>
                <c:pt idx="72">
                  <c:v>1.4400000000000008</c:v>
                </c:pt>
                <c:pt idx="73">
                  <c:v>1.4600000000000009</c:v>
                </c:pt>
                <c:pt idx="74">
                  <c:v>1.4800000000000009</c:v>
                </c:pt>
                <c:pt idx="75">
                  <c:v>1.5000000000000009</c:v>
                </c:pt>
                <c:pt idx="76">
                  <c:v>1.5200000000000009</c:v>
                </c:pt>
                <c:pt idx="77">
                  <c:v>1.5400000000000009</c:v>
                </c:pt>
                <c:pt idx="78">
                  <c:v>1.5600000000000009</c:v>
                </c:pt>
                <c:pt idx="79">
                  <c:v>1.580000000000001</c:v>
                </c:pt>
                <c:pt idx="80">
                  <c:v>1.600000000000001</c:v>
                </c:pt>
                <c:pt idx="81">
                  <c:v>1.620000000000001</c:v>
                </c:pt>
                <c:pt idx="82">
                  <c:v>1.640000000000001</c:v>
                </c:pt>
                <c:pt idx="83">
                  <c:v>1.660000000000001</c:v>
                </c:pt>
                <c:pt idx="84">
                  <c:v>1.680000000000001</c:v>
                </c:pt>
                <c:pt idx="85">
                  <c:v>1.7000000000000011</c:v>
                </c:pt>
                <c:pt idx="86">
                  <c:v>1.7200000000000011</c:v>
                </c:pt>
                <c:pt idx="87">
                  <c:v>1.7400000000000011</c:v>
                </c:pt>
                <c:pt idx="88">
                  <c:v>1.7600000000000011</c:v>
                </c:pt>
                <c:pt idx="89">
                  <c:v>1.7800000000000011</c:v>
                </c:pt>
                <c:pt idx="90">
                  <c:v>1.8000000000000012</c:v>
                </c:pt>
                <c:pt idx="91">
                  <c:v>1.8200000000000012</c:v>
                </c:pt>
                <c:pt idx="92">
                  <c:v>1.8400000000000012</c:v>
                </c:pt>
                <c:pt idx="93">
                  <c:v>1.8600000000000012</c:v>
                </c:pt>
                <c:pt idx="94">
                  <c:v>1.8800000000000012</c:v>
                </c:pt>
                <c:pt idx="95">
                  <c:v>1.9000000000000012</c:v>
                </c:pt>
                <c:pt idx="96">
                  <c:v>1.9200000000000013</c:v>
                </c:pt>
                <c:pt idx="97">
                  <c:v>1.9400000000000013</c:v>
                </c:pt>
                <c:pt idx="98">
                  <c:v>1.9600000000000013</c:v>
                </c:pt>
                <c:pt idx="99">
                  <c:v>1.9800000000000013</c:v>
                </c:pt>
                <c:pt idx="100">
                  <c:v>2.0000000000000013</c:v>
                </c:pt>
                <c:pt idx="101">
                  <c:v>2.0200000000000014</c:v>
                </c:pt>
                <c:pt idx="102">
                  <c:v>2.0400000000000014</c:v>
                </c:pt>
                <c:pt idx="103">
                  <c:v>2.0600000000000014</c:v>
                </c:pt>
                <c:pt idx="104">
                  <c:v>2.0800000000000014</c:v>
                </c:pt>
                <c:pt idx="105">
                  <c:v>2.1000000000000014</c:v>
                </c:pt>
                <c:pt idx="106">
                  <c:v>2.1200000000000014</c:v>
                </c:pt>
                <c:pt idx="107">
                  <c:v>2.1400000000000015</c:v>
                </c:pt>
                <c:pt idx="108">
                  <c:v>2.1600000000000015</c:v>
                </c:pt>
                <c:pt idx="109">
                  <c:v>2.1800000000000015</c:v>
                </c:pt>
                <c:pt idx="110">
                  <c:v>2.2000000000000015</c:v>
                </c:pt>
                <c:pt idx="111">
                  <c:v>2.2200000000000015</c:v>
                </c:pt>
                <c:pt idx="112">
                  <c:v>2.2400000000000015</c:v>
                </c:pt>
                <c:pt idx="113">
                  <c:v>2.2600000000000016</c:v>
                </c:pt>
                <c:pt idx="114">
                  <c:v>2.2800000000000016</c:v>
                </c:pt>
                <c:pt idx="115">
                  <c:v>2.3000000000000016</c:v>
                </c:pt>
                <c:pt idx="116">
                  <c:v>2.3200000000000016</c:v>
                </c:pt>
                <c:pt idx="117">
                  <c:v>2.3400000000000016</c:v>
                </c:pt>
                <c:pt idx="118">
                  <c:v>2.3600000000000017</c:v>
                </c:pt>
                <c:pt idx="119">
                  <c:v>2.3800000000000017</c:v>
                </c:pt>
                <c:pt idx="120">
                  <c:v>2.4000000000000017</c:v>
                </c:pt>
                <c:pt idx="121">
                  <c:v>2.4200000000000017</c:v>
                </c:pt>
                <c:pt idx="122">
                  <c:v>2.4400000000000017</c:v>
                </c:pt>
                <c:pt idx="123">
                  <c:v>2.4600000000000017</c:v>
                </c:pt>
                <c:pt idx="124">
                  <c:v>2.4800000000000018</c:v>
                </c:pt>
                <c:pt idx="125">
                  <c:v>2.5000000000000018</c:v>
                </c:pt>
                <c:pt idx="126">
                  <c:v>2.5200000000000018</c:v>
                </c:pt>
                <c:pt idx="127">
                  <c:v>2.5400000000000018</c:v>
                </c:pt>
                <c:pt idx="128">
                  <c:v>2.5600000000000018</c:v>
                </c:pt>
                <c:pt idx="129">
                  <c:v>2.5800000000000018</c:v>
                </c:pt>
                <c:pt idx="130">
                  <c:v>2.6000000000000019</c:v>
                </c:pt>
                <c:pt idx="131">
                  <c:v>2.6200000000000019</c:v>
                </c:pt>
                <c:pt idx="132">
                  <c:v>2.6400000000000019</c:v>
                </c:pt>
                <c:pt idx="133">
                  <c:v>2.6600000000000019</c:v>
                </c:pt>
                <c:pt idx="134">
                  <c:v>2.6800000000000019</c:v>
                </c:pt>
                <c:pt idx="135">
                  <c:v>2.700000000000002</c:v>
                </c:pt>
                <c:pt idx="136">
                  <c:v>2.720000000000002</c:v>
                </c:pt>
                <c:pt idx="137">
                  <c:v>2.740000000000002</c:v>
                </c:pt>
                <c:pt idx="138">
                  <c:v>2.760000000000002</c:v>
                </c:pt>
                <c:pt idx="139">
                  <c:v>2.780000000000002</c:v>
                </c:pt>
                <c:pt idx="140">
                  <c:v>2.800000000000002</c:v>
                </c:pt>
                <c:pt idx="141">
                  <c:v>2.8200000000000021</c:v>
                </c:pt>
                <c:pt idx="142">
                  <c:v>2.8400000000000021</c:v>
                </c:pt>
                <c:pt idx="143">
                  <c:v>2.8600000000000021</c:v>
                </c:pt>
                <c:pt idx="144">
                  <c:v>2.8800000000000021</c:v>
                </c:pt>
                <c:pt idx="145">
                  <c:v>2.9000000000000021</c:v>
                </c:pt>
                <c:pt idx="146">
                  <c:v>2.9200000000000021</c:v>
                </c:pt>
                <c:pt idx="147">
                  <c:v>2.9400000000000022</c:v>
                </c:pt>
                <c:pt idx="148">
                  <c:v>2.9600000000000022</c:v>
                </c:pt>
                <c:pt idx="149">
                  <c:v>2.9800000000000022</c:v>
                </c:pt>
                <c:pt idx="150">
                  <c:v>3.0000000000000022</c:v>
                </c:pt>
                <c:pt idx="151">
                  <c:v>3.0200000000000022</c:v>
                </c:pt>
                <c:pt idx="152">
                  <c:v>3.0400000000000023</c:v>
                </c:pt>
                <c:pt idx="153">
                  <c:v>3.0600000000000023</c:v>
                </c:pt>
                <c:pt idx="154">
                  <c:v>3.0800000000000023</c:v>
                </c:pt>
                <c:pt idx="155">
                  <c:v>3.1000000000000023</c:v>
                </c:pt>
                <c:pt idx="156">
                  <c:v>3.1200000000000023</c:v>
                </c:pt>
                <c:pt idx="157">
                  <c:v>3.1400000000000023</c:v>
                </c:pt>
                <c:pt idx="158">
                  <c:v>3.1600000000000024</c:v>
                </c:pt>
                <c:pt idx="159">
                  <c:v>3.1800000000000024</c:v>
                </c:pt>
                <c:pt idx="160">
                  <c:v>3.2000000000000024</c:v>
                </c:pt>
                <c:pt idx="161">
                  <c:v>3.2200000000000024</c:v>
                </c:pt>
                <c:pt idx="162">
                  <c:v>3.2400000000000024</c:v>
                </c:pt>
                <c:pt idx="163">
                  <c:v>3.2600000000000025</c:v>
                </c:pt>
                <c:pt idx="164">
                  <c:v>3.2800000000000025</c:v>
                </c:pt>
                <c:pt idx="165">
                  <c:v>3.3000000000000025</c:v>
                </c:pt>
                <c:pt idx="166">
                  <c:v>3.3200000000000025</c:v>
                </c:pt>
                <c:pt idx="167">
                  <c:v>3.3400000000000025</c:v>
                </c:pt>
                <c:pt idx="168">
                  <c:v>3.3600000000000025</c:v>
                </c:pt>
                <c:pt idx="169">
                  <c:v>3.3800000000000026</c:v>
                </c:pt>
                <c:pt idx="170">
                  <c:v>3.4000000000000026</c:v>
                </c:pt>
                <c:pt idx="171">
                  <c:v>3.4200000000000026</c:v>
                </c:pt>
                <c:pt idx="172">
                  <c:v>3.4400000000000026</c:v>
                </c:pt>
                <c:pt idx="173">
                  <c:v>3.4600000000000026</c:v>
                </c:pt>
                <c:pt idx="174">
                  <c:v>3.4800000000000026</c:v>
                </c:pt>
                <c:pt idx="175">
                  <c:v>3.5000000000000027</c:v>
                </c:pt>
                <c:pt idx="176">
                  <c:v>3.5200000000000027</c:v>
                </c:pt>
                <c:pt idx="177">
                  <c:v>3.5400000000000027</c:v>
                </c:pt>
                <c:pt idx="178">
                  <c:v>3.5600000000000027</c:v>
                </c:pt>
                <c:pt idx="179">
                  <c:v>3.5800000000000027</c:v>
                </c:pt>
                <c:pt idx="180">
                  <c:v>3.6000000000000028</c:v>
                </c:pt>
                <c:pt idx="181">
                  <c:v>3.6200000000000028</c:v>
                </c:pt>
                <c:pt idx="182">
                  <c:v>3.6400000000000028</c:v>
                </c:pt>
                <c:pt idx="183">
                  <c:v>3.6600000000000028</c:v>
                </c:pt>
                <c:pt idx="184">
                  <c:v>3.6800000000000028</c:v>
                </c:pt>
                <c:pt idx="185">
                  <c:v>3.7000000000000028</c:v>
                </c:pt>
                <c:pt idx="186">
                  <c:v>3.7200000000000029</c:v>
                </c:pt>
                <c:pt idx="187">
                  <c:v>3.7400000000000029</c:v>
                </c:pt>
                <c:pt idx="188">
                  <c:v>3.7600000000000029</c:v>
                </c:pt>
                <c:pt idx="189">
                  <c:v>3.7800000000000029</c:v>
                </c:pt>
                <c:pt idx="190">
                  <c:v>3.8000000000000029</c:v>
                </c:pt>
                <c:pt idx="191">
                  <c:v>3.8200000000000029</c:v>
                </c:pt>
                <c:pt idx="192">
                  <c:v>3.840000000000003</c:v>
                </c:pt>
                <c:pt idx="193">
                  <c:v>3.860000000000003</c:v>
                </c:pt>
                <c:pt idx="194">
                  <c:v>3.880000000000003</c:v>
                </c:pt>
                <c:pt idx="195">
                  <c:v>3.900000000000003</c:v>
                </c:pt>
                <c:pt idx="196">
                  <c:v>3.920000000000003</c:v>
                </c:pt>
                <c:pt idx="197">
                  <c:v>3.9400000000000031</c:v>
                </c:pt>
                <c:pt idx="198">
                  <c:v>3.9600000000000031</c:v>
                </c:pt>
                <c:pt idx="199">
                  <c:v>3.9800000000000031</c:v>
                </c:pt>
                <c:pt idx="200">
                  <c:v>4.0000000000000027</c:v>
                </c:pt>
              </c:numCache>
            </c:numRef>
          </c:xVal>
          <c:yVal>
            <c:numRef>
              <c:f>'slide 6 running average'!$B$1:$B$201</c:f>
              <c:numCache>
                <c:formatCode>General</c:formatCode>
                <c:ptCount val="201"/>
                <c:pt idx="0">
                  <c:v>0</c:v>
                </c:pt>
                <c:pt idx="1">
                  <c:v>0.12527002950839486</c:v>
                </c:pt>
                <c:pt idx="2">
                  <c:v>0.24856647575069968</c:v>
                </c:pt>
                <c:pt idx="3">
                  <c:v>0.36794684853969956</c:v>
                </c:pt>
                <c:pt idx="4">
                  <c:v>0.48153035398590188</c:v>
                </c:pt>
                <c:pt idx="5">
                  <c:v>0.587527525713892</c:v>
                </c:pt>
                <c:pt idx="6">
                  <c:v>0.68426841724727638</c:v>
                </c:pt>
                <c:pt idx="7">
                  <c:v>0.77022891140155259</c:v>
                </c:pt>
                <c:pt idx="8">
                  <c:v>0.84405473219008997</c:v>
                </c:pt>
                <c:pt idx="9">
                  <c:v>0.90458278094447275</c:v>
                </c:pt>
                <c:pt idx="10">
                  <c:v>0.95085946050646997</c:v>
                </c:pt>
                <c:pt idx="11">
                  <c:v>0.98215569880072406</c:v>
                </c:pt>
                <c:pt idx="12">
                  <c:v>0.99797843509729434</c:v>
                </c:pt>
                <c:pt idx="13">
                  <c:v>0.99807838800220983</c:v>
                </c:pt>
                <c:pt idx="14">
                  <c:v>0.9824539827941956</c:v>
                </c:pt>
                <c:pt idx="15">
                  <c:v>0.95135137623382859</c:v>
                </c:pt>
                <c:pt idx="16">
                  <c:v>0.90526057845426033</c:v>
                </c:pt>
                <c:pt idx="17">
                  <c:v>0.84490773303169575</c:v>
                </c:pt>
                <c:pt idx="18">
                  <c:v>0.77124367686027728</c:v>
                </c:pt>
                <c:pt idx="19">
                  <c:v>0.68542896006634157</c:v>
                </c:pt>
                <c:pt idx="20">
                  <c:v>0.58881556196779494</c:v>
                </c:pt>
                <c:pt idx="21">
                  <c:v>0.48292559113693956</c:v>
                </c:pt>
                <c:pt idx="22">
                  <c:v>0.36942730513944194</c:v>
                </c:pt>
                <c:pt idx="23">
                  <c:v>0.25010882774962789</c:v>
                </c:pt>
                <c:pt idx="24">
                  <c:v>0.1268499777177293</c:v>
                </c:pt>
                <c:pt idx="25">
                  <c:v>1.59265291648594E-3</c:v>
                </c:pt>
                <c:pt idx="26">
                  <c:v>-0.12368976354600314</c:v>
                </c:pt>
                <c:pt idx="27">
                  <c:v>-0.24702349325173958</c:v>
                </c:pt>
                <c:pt idx="28">
                  <c:v>-0.3664654586262478</c:v>
                </c:pt>
                <c:pt idx="29">
                  <c:v>-0.48013389541149076</c:v>
                </c:pt>
                <c:pt idx="30">
                  <c:v>-0.5862379991700285</c:v>
                </c:pt>
                <c:pt idx="31">
                  <c:v>-0.68310613875063353</c:v>
                </c:pt>
                <c:pt idx="32">
                  <c:v>-0.76921219222259551</c:v>
                </c:pt>
                <c:pt idx="33">
                  <c:v>-0.84319959036574099</c:v>
                </c:pt>
                <c:pt idx="34">
                  <c:v>-0.9039026889198275</c:v>
                </c:pt>
                <c:pt idx="35">
                  <c:v>-0.95036513288137681</c:v>
                </c:pt>
                <c:pt idx="36">
                  <c:v>-0.98185492352520354</c:v>
                </c:pt>
                <c:pt idx="37">
                  <c:v>-0.99787595077524849</c:v>
                </c:pt>
                <c:pt idx="38">
                  <c:v>-0.99817580923645932</c:v>
                </c:pt>
                <c:pt idx="39">
                  <c:v>-0.9827497747490066</c:v>
                </c:pt>
                <c:pt idx="40">
                  <c:v>-0.95184087881568502</c:v>
                </c:pt>
                <c:pt idx="41">
                  <c:v>-0.90593607972992451</c:v>
                </c:pt>
                <c:pt idx="42">
                  <c:v>-0.84575859072688164</c:v>
                </c:pt>
                <c:pt idx="43">
                  <c:v>-0.77225648602476904</c:v>
                </c:pt>
                <c:pt idx="44">
                  <c:v>-0.68658776426405788</c:v>
                </c:pt>
                <c:pt idx="45">
                  <c:v>-0.59010210466457336</c:v>
                </c:pt>
                <c:pt idx="46">
                  <c:v>-0.4843196033255206</c:v>
                </c:pt>
                <c:pt idx="47">
                  <c:v>-0.37090682467022801</c:v>
                </c:pt>
                <c:pt idx="48">
                  <c:v>-0.25165054533627784</c:v>
                </c:pt>
                <c:pt idx="49">
                  <c:v>-0.12842960416639582</c:v>
                </c:pt>
                <c:pt idx="50">
                  <c:v>-3.1853017931353258E-3</c:v>
                </c:pt>
                <c:pt idx="51">
                  <c:v>0.12210918383897135</c:v>
                </c:pt>
                <c:pt idx="52">
                  <c:v>0.24547988416659422</c:v>
                </c:pt>
                <c:pt idx="53">
                  <c:v>0.36498313915669883</c:v>
                </c:pt>
                <c:pt idx="54">
                  <c:v>0.47873621895588692</c:v>
                </c:pt>
                <c:pt idx="55">
                  <c:v>0.58494698560714653</c:v>
                </c:pt>
                <c:pt idx="56">
                  <c:v>0.68194212752458438</c:v>
                </c:pt>
                <c:pt idx="57">
                  <c:v>0.76819352190235979</c:v>
                </c:pt>
                <c:pt idx="58">
                  <c:v>0.84234230972775415</c:v>
                </c:pt>
                <c:pt idx="59">
                  <c:v>0.90322030410540721</c:v>
                </c:pt>
                <c:pt idx="60">
                  <c:v>0.949868394612433</c:v>
                </c:pt>
                <c:pt idx="61">
                  <c:v>0.98155165773056385</c:v>
                </c:pt>
                <c:pt idx="62">
                  <c:v>0.99777093529602789</c:v>
                </c:pt>
                <c:pt idx="63">
                  <c:v>0.99827069855292971</c:v>
                </c:pt>
                <c:pt idx="64">
                  <c:v>0.98304307391486789</c:v>
                </c:pt>
                <c:pt idx="65">
                  <c:v>0.9523279670103949</c:v>
                </c:pt>
                <c:pt idx="66">
                  <c:v>0.90660928305802713</c:v>
                </c:pt>
                <c:pt idx="67">
                  <c:v>0.8466073031174095</c:v>
                </c:pt>
                <c:pt idx="68">
                  <c:v>0.77326733632599431</c:v>
                </c:pt>
                <c:pt idx="69">
                  <c:v>0.68774482690106897</c:v>
                </c:pt>
                <c:pt idx="70">
                  <c:v>0.59138715054085544</c:v>
                </c:pt>
                <c:pt idx="71">
                  <c:v>0.48571238701567176</c:v>
                </c:pt>
                <c:pt idx="72">
                  <c:v>0.37238540337919218</c:v>
                </c:pt>
                <c:pt idx="73">
                  <c:v>0.2531916246000156</c:v>
                </c:pt>
                <c:pt idx="74">
                  <c:v>0.1300089048476013</c:v>
                </c:pt>
                <c:pt idx="75">
                  <c:v>4.7779425901231824E-3</c:v>
                </c:pt>
                <c:pt idx="76">
                  <c:v>-0.1205282943965095</c:v>
                </c:pt>
                <c:pt idx="77">
                  <c:v>-0.24393565241069504</c:v>
                </c:pt>
                <c:pt idx="78">
                  <c:v>-0.36349989389102333</c:v>
                </c:pt>
                <c:pt idx="79">
                  <c:v>-0.4773373281643592</c:v>
                </c:pt>
                <c:pt idx="80">
                  <c:v>-0.58365448829995992</c:v>
                </c:pt>
                <c:pt idx="81">
                  <c:v>-0.68077638652169681</c:v>
                </c:pt>
                <c:pt idx="82">
                  <c:v>-0.76717290302474772</c:v>
                </c:pt>
                <c:pt idx="83">
                  <c:v>-0.84148289245065988</c:v>
                </c:pt>
                <c:pt idx="84">
                  <c:v>-0.90253562823211297</c:v>
                </c:pt>
                <c:pt idx="85">
                  <c:v>-0.94936924695963765</c:v>
                </c:pt>
                <c:pt idx="86">
                  <c:v>-0.98124590218605223</c:v>
                </c:pt>
                <c:pt idx="87">
                  <c:v>-0.99766338892600925</c:v>
                </c:pt>
                <c:pt idx="88">
                  <c:v>-0.99836305571092998</c:v>
                </c:pt>
                <c:pt idx="89">
                  <c:v>-0.98333387954781304</c:v>
                </c:pt>
                <c:pt idx="90">
                  <c:v>-0.952812639582437</c:v>
                </c:pt>
                <c:pt idx="91">
                  <c:v>-0.90728018673095756</c:v>
                </c:pt>
                <c:pt idx="92">
                  <c:v>-0.84745386805048295</c:v>
                </c:pt>
                <c:pt idx="93">
                  <c:v>-0.77427622519988348</c:v>
                </c:pt>
                <c:pt idx="94">
                  <c:v>-0.68890014504243047</c:v>
                </c:pt>
                <c:pt idx="95">
                  <c:v>-0.59267069633706448</c:v>
                </c:pt>
                <c:pt idx="96">
                  <c:v>-0.48710393867453461</c:v>
                </c:pt>
                <c:pt idx="97">
                  <c:v>-0.37386303751585281</c:v>
                </c:pt>
                <c:pt idx="98">
                  <c:v>-0.25473206163182399</c:v>
                </c:pt>
                <c:pt idx="99">
                  <c:v>-0.13158787575538042</c:v>
                </c:pt>
                <c:pt idx="100">
                  <c:v>-6.3705712676432541E-3</c:v>
                </c:pt>
                <c:pt idx="101">
                  <c:v>0.11894709922861643</c:v>
                </c:pt>
                <c:pt idx="102">
                  <c:v>0.24239080190105572</c:v>
                </c:pt>
                <c:pt idx="103">
                  <c:v>0.36201572659153736</c:v>
                </c:pt>
                <c:pt idx="104">
                  <c:v>0.47593722658525539</c:v>
                </c:pt>
                <c:pt idx="105">
                  <c:v>0.58236051052694471</c:v>
                </c:pt>
                <c:pt idx="106">
                  <c:v>0.67960891869892259</c:v>
                </c:pt>
                <c:pt idx="107">
                  <c:v>0.76615033817860623</c:v>
                </c:pt>
                <c:pt idx="108">
                  <c:v>0.84062134071440975</c:v>
                </c:pt>
                <c:pt idx="109">
                  <c:v>0.90184866303665467</c:v>
                </c:pt>
                <c:pt idx="110">
                  <c:v>0.94886769118910053</c:v>
                </c:pt>
                <c:pt idx="111">
                  <c:v>0.98093765766723118</c:v>
                </c:pt>
                <c:pt idx="112">
                  <c:v>0.99755331193798857</c:v>
                </c:pt>
                <c:pt idx="113">
                  <c:v>0.99845288047619196</c:v>
                </c:pt>
                <c:pt idx="114">
                  <c:v>0.9836221909102002</c:v>
                </c:pt>
                <c:pt idx="115">
                  <c:v>0.95329489530241707</c:v>
                </c:pt>
                <c:pt idx="116">
                  <c:v>0.90794878904693843</c:v>
                </c:pt>
                <c:pt idx="117">
                  <c:v>0.84829828337875179</c:v>
                </c:pt>
                <c:pt idx="118">
                  <c:v>0.77528315008734738</c:v>
                </c:pt>
                <c:pt idx="119">
                  <c:v>0.69005371575762942</c:v>
                </c:pt>
                <c:pt idx="120">
                  <c:v>0.59395273879742749</c:v>
                </c:pt>
                <c:pt idx="121">
                  <c:v>0.48849425477237429</c:v>
                </c:pt>
                <c:pt idx="122">
                  <c:v>0.37533972333212451</c:v>
                </c:pt>
                <c:pt idx="123">
                  <c:v>0.25627185252431522</c:v>
                </c:pt>
                <c:pt idx="124">
                  <c:v>0.13316651288460163</c:v>
                </c:pt>
                <c:pt idx="125">
                  <c:v>7.9631837859249089E-3</c:v>
                </c:pt>
                <c:pt idx="126">
                  <c:v>-0.11736560234606119</c:v>
                </c:pt>
                <c:pt idx="127">
                  <c:v>-0.24084533655626067</c:v>
                </c:pt>
                <c:pt idx="128">
                  <c:v>-0.36053064102290044</c:v>
                </c:pt>
                <c:pt idx="129">
                  <c:v>-0.47453591776999682</c:v>
                </c:pt>
                <c:pt idx="130">
                  <c:v>-0.58106505557033594</c:v>
                </c:pt>
                <c:pt idx="131">
                  <c:v>-0.67843972701759736</c:v>
                </c:pt>
                <c:pt idx="132">
                  <c:v>-0.76512582995771583</c:v>
                </c:pt>
                <c:pt idx="133">
                  <c:v>-0.83975765670436631</c:v>
                </c:pt>
                <c:pt idx="134">
                  <c:v>-0.90115941026155066</c:v>
                </c:pt>
                <c:pt idx="135">
                  <c:v>-0.9483637285730413</c:v>
                </c:pt>
                <c:pt idx="136">
                  <c:v>-0.98062692495597681</c:v>
                </c:pt>
                <c:pt idx="137">
                  <c:v>-0.99744070461118128</c:v>
                </c:pt>
                <c:pt idx="138">
                  <c:v>-0.99854017262087136</c:v>
                </c:pt>
                <c:pt idx="139">
                  <c:v>-0.98390800727071559</c:v>
                </c:pt>
                <c:pt idx="140">
                  <c:v>-0.95377473294707282</c:v>
                </c:pt>
                <c:pt idx="141">
                  <c:v>-0.90861508831003013</c:v>
                </c:pt>
                <c:pt idx="142">
                  <c:v>-0.8491405469603176</c:v>
                </c:pt>
                <c:pt idx="143">
                  <c:v>-0.77628810843427465</c:v>
                </c:pt>
                <c:pt idx="144">
                  <c:v>-0.69120553612057922</c:v>
                </c:pt>
                <c:pt idx="145">
                  <c:v>-0.59523327466998921</c:v>
                </c:pt>
                <c:pt idx="146">
                  <c:v>-0.48988333178259624</c:v>
                </c:pt>
                <c:pt idx="147">
                  <c:v>-0.37681545708232578</c:v>
                </c:pt>
                <c:pt idx="148">
                  <c:v>-0.25781099337174063</c:v>
                </c:pt>
                <c:pt idx="149">
                  <c:v>-0.1347448122309792</c:v>
                </c:pt>
                <c:pt idx="150">
                  <c:v>-9.5557761052331783E-3</c:v>
                </c:pt>
                <c:pt idx="151">
                  <c:v>0.1157838077603852</c:v>
                </c:pt>
                <c:pt idx="152">
                  <c:v>0.23929926029644877</c:v>
                </c:pt>
                <c:pt idx="153">
                  <c:v>0.35904464095209393</c:v>
                </c:pt>
                <c:pt idx="154">
                  <c:v>0.47313340527306785</c:v>
                </c:pt>
                <c:pt idx="155">
                  <c:v>0.57976812671610878</c:v>
                </c:pt>
                <c:pt idx="156">
                  <c:v>0.67726881444342968</c:v>
                </c:pt>
                <c:pt idx="157">
                  <c:v>0.76409938096078522</c:v>
                </c:pt>
                <c:pt idx="158">
                  <c:v>0.83889184261130512</c:v>
                </c:pt>
                <c:pt idx="159">
                  <c:v>0.90046787165512232</c:v>
                </c:pt>
                <c:pt idx="160">
                  <c:v>0.94785736038978208</c:v>
                </c:pt>
                <c:pt idx="161">
                  <c:v>0.98031370484047697</c:v>
                </c:pt>
                <c:pt idx="162">
                  <c:v>0.99732556723122057</c:v>
                </c:pt>
                <c:pt idx="163">
                  <c:v>0.99862493192354751</c:v>
                </c:pt>
                <c:pt idx="164">
                  <c:v>0.9841913279043718</c:v>
                </c:pt>
                <c:pt idx="165">
                  <c:v>0.95425215129927365</c:v>
                </c:pt>
                <c:pt idx="166">
                  <c:v>0.9092790828301337</c:v>
                </c:pt>
                <c:pt idx="167">
                  <c:v>0.84998065665874367</c:v>
                </c:pt>
                <c:pt idx="168">
                  <c:v>0.77729109769154225</c:v>
                </c:pt>
                <c:pt idx="169">
                  <c:v>0.69235560320963963</c:v>
                </c:pt>
                <c:pt idx="170">
                  <c:v>0.59651230070660977</c:v>
                </c:pt>
                <c:pt idx="171">
                  <c:v>0.49127116618173799</c:v>
                </c:pt>
                <c:pt idx="172">
                  <c:v>0.3782902350231932</c:v>
                </c:pt>
                <c:pt idx="173">
                  <c:v>0.25934948026999843</c:v>
                </c:pt>
                <c:pt idx="174">
                  <c:v>0.1363227697910912</c:v>
                </c:pt>
                <c:pt idx="175">
                  <c:v>1.1148344185884326E-2</c:v>
                </c:pt>
                <c:pt idx="176">
                  <c:v>-0.11420171948387618</c:v>
                </c:pt>
                <c:pt idx="177">
                  <c:v>-0.23775257704331529</c:v>
                </c:pt>
                <c:pt idx="178">
                  <c:v>-0.3575577301484304</c:v>
                </c:pt>
                <c:pt idx="179">
                  <c:v>-0.47172969265200276</c:v>
                </c:pt>
                <c:pt idx="180">
                  <c:v>-0.57846972725398738</c:v>
                </c:pt>
                <c:pt idx="181">
                  <c:v>-0.67609618394648807</c:v>
                </c:pt>
                <c:pt idx="182">
                  <c:v>-0.76307099379145316</c:v>
                </c:pt>
                <c:pt idx="183">
                  <c:v>-0.83802390063139931</c:v>
                </c:pt>
                <c:pt idx="184">
                  <c:v>-0.89977404897148783</c:v>
                </c:pt>
                <c:pt idx="185">
                  <c:v>-0.94734858792375076</c:v>
                </c:pt>
                <c:pt idx="186">
                  <c:v>-0.97999799811522825</c:v>
                </c:pt>
                <c:pt idx="187">
                  <c:v>-0.99720790009015803</c:v>
                </c:pt>
                <c:pt idx="188">
                  <c:v>-0.99870715816922484</c:v>
                </c:pt>
                <c:pt idx="189">
                  <c:v>-0.98447215209251404</c:v>
                </c:pt>
                <c:pt idx="190">
                  <c:v>-0.95472714914802781</c:v>
                </c:pt>
                <c:pt idx="191">
                  <c:v>-0.90994077092299808</c:v>
                </c:pt>
                <c:pt idx="192">
                  <c:v>-0.85081861034305051</c:v>
                </c:pt>
                <c:pt idx="193">
                  <c:v>-0.77829211531502385</c:v>
                </c:pt>
                <c:pt idx="194">
                  <c:v>-0.6935039141076087</c:v>
                </c:pt>
                <c:pt idx="195">
                  <c:v>-0.59778981366298667</c:v>
                </c:pt>
                <c:pt idx="196">
                  <c:v>-0.49265775444949844</c:v>
                </c:pt>
                <c:pt idx="197">
                  <c:v>-0.37976405341388969</c:v>
                </c:pt>
                <c:pt idx="198">
                  <c:v>-0.26088730931664939</c:v>
                </c:pt>
                <c:pt idx="199">
                  <c:v>-0.13790038156237036</c:v>
                </c:pt>
                <c:pt idx="200">
                  <c:v>-1.2740883988263205E-2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31C-40D0-AE40-C1DE79BDC4BD}"/>
            </c:ext>
          </c:extLst>
        </c:ser>
        <c:ser>
          <c:idx val="1"/>
          <c:order val="1"/>
          <c:spPr>
            <a:ln w="1905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xVal>
            <c:numRef>
              <c:f>'slide 6 running average'!$A$1:$A$201</c:f>
              <c:numCache>
                <c:formatCode>General</c:formatCode>
                <c:ptCount val="201"/>
                <c:pt idx="0">
                  <c:v>0</c:v>
                </c:pt>
                <c:pt idx="1">
                  <c:v>0.02</c:v>
                </c:pt>
                <c:pt idx="2">
                  <c:v>0.04</c:v>
                </c:pt>
                <c:pt idx="3">
                  <c:v>0.06</c:v>
                </c:pt>
                <c:pt idx="4">
                  <c:v>0.08</c:v>
                </c:pt>
                <c:pt idx="5">
                  <c:v>0.1</c:v>
                </c:pt>
                <c:pt idx="6">
                  <c:v>0.12000000000000001</c:v>
                </c:pt>
                <c:pt idx="7">
                  <c:v>0.14000000000000001</c:v>
                </c:pt>
                <c:pt idx="8">
                  <c:v>0.16</c:v>
                </c:pt>
                <c:pt idx="9">
                  <c:v>0.18</c:v>
                </c:pt>
                <c:pt idx="10">
                  <c:v>0.19999999999999998</c:v>
                </c:pt>
                <c:pt idx="11">
                  <c:v>0.21999999999999997</c:v>
                </c:pt>
                <c:pt idx="12">
                  <c:v>0.23999999999999996</c:v>
                </c:pt>
                <c:pt idx="13">
                  <c:v>0.25999999999999995</c:v>
                </c:pt>
                <c:pt idx="14">
                  <c:v>0.27999999999999997</c:v>
                </c:pt>
                <c:pt idx="15">
                  <c:v>0.3</c:v>
                </c:pt>
                <c:pt idx="16">
                  <c:v>0.32</c:v>
                </c:pt>
                <c:pt idx="17">
                  <c:v>0.34</c:v>
                </c:pt>
                <c:pt idx="18">
                  <c:v>0.36000000000000004</c:v>
                </c:pt>
                <c:pt idx="19">
                  <c:v>0.38000000000000006</c:v>
                </c:pt>
                <c:pt idx="20">
                  <c:v>0.40000000000000008</c:v>
                </c:pt>
                <c:pt idx="21">
                  <c:v>0.4200000000000001</c:v>
                </c:pt>
                <c:pt idx="22">
                  <c:v>0.44000000000000011</c:v>
                </c:pt>
                <c:pt idx="23">
                  <c:v>0.46000000000000013</c:v>
                </c:pt>
                <c:pt idx="24">
                  <c:v>0.48000000000000015</c:v>
                </c:pt>
                <c:pt idx="25">
                  <c:v>0.50000000000000011</c:v>
                </c:pt>
                <c:pt idx="26">
                  <c:v>0.52000000000000013</c:v>
                </c:pt>
                <c:pt idx="27">
                  <c:v>0.54000000000000015</c:v>
                </c:pt>
                <c:pt idx="28">
                  <c:v>0.56000000000000016</c:v>
                </c:pt>
                <c:pt idx="29">
                  <c:v>0.58000000000000018</c:v>
                </c:pt>
                <c:pt idx="30">
                  <c:v>0.6000000000000002</c:v>
                </c:pt>
                <c:pt idx="31">
                  <c:v>0.62000000000000022</c:v>
                </c:pt>
                <c:pt idx="32">
                  <c:v>0.64000000000000024</c:v>
                </c:pt>
                <c:pt idx="33">
                  <c:v>0.66000000000000025</c:v>
                </c:pt>
                <c:pt idx="34">
                  <c:v>0.68000000000000027</c:v>
                </c:pt>
                <c:pt idx="35">
                  <c:v>0.70000000000000029</c:v>
                </c:pt>
                <c:pt idx="36">
                  <c:v>0.72000000000000031</c:v>
                </c:pt>
                <c:pt idx="37">
                  <c:v>0.74000000000000032</c:v>
                </c:pt>
                <c:pt idx="38">
                  <c:v>0.76000000000000034</c:v>
                </c:pt>
                <c:pt idx="39">
                  <c:v>0.78000000000000036</c:v>
                </c:pt>
                <c:pt idx="40">
                  <c:v>0.80000000000000038</c:v>
                </c:pt>
                <c:pt idx="41">
                  <c:v>0.8200000000000004</c:v>
                </c:pt>
                <c:pt idx="42">
                  <c:v>0.84000000000000041</c:v>
                </c:pt>
                <c:pt idx="43">
                  <c:v>0.86000000000000043</c:v>
                </c:pt>
                <c:pt idx="44">
                  <c:v>0.88000000000000045</c:v>
                </c:pt>
                <c:pt idx="45">
                  <c:v>0.90000000000000047</c:v>
                </c:pt>
                <c:pt idx="46">
                  <c:v>0.92000000000000048</c:v>
                </c:pt>
                <c:pt idx="47">
                  <c:v>0.9400000000000005</c:v>
                </c:pt>
                <c:pt idx="48">
                  <c:v>0.96000000000000052</c:v>
                </c:pt>
                <c:pt idx="49">
                  <c:v>0.98000000000000054</c:v>
                </c:pt>
                <c:pt idx="50">
                  <c:v>1.0000000000000004</c:v>
                </c:pt>
                <c:pt idx="51">
                  <c:v>1.0200000000000005</c:v>
                </c:pt>
                <c:pt idx="52">
                  <c:v>1.0400000000000005</c:v>
                </c:pt>
                <c:pt idx="53">
                  <c:v>1.0600000000000005</c:v>
                </c:pt>
                <c:pt idx="54">
                  <c:v>1.0800000000000005</c:v>
                </c:pt>
                <c:pt idx="55">
                  <c:v>1.1000000000000005</c:v>
                </c:pt>
                <c:pt idx="56">
                  <c:v>1.1200000000000006</c:v>
                </c:pt>
                <c:pt idx="57">
                  <c:v>1.1400000000000006</c:v>
                </c:pt>
                <c:pt idx="58">
                  <c:v>1.1600000000000006</c:v>
                </c:pt>
                <c:pt idx="59">
                  <c:v>1.1800000000000006</c:v>
                </c:pt>
                <c:pt idx="60">
                  <c:v>1.2000000000000006</c:v>
                </c:pt>
                <c:pt idx="61">
                  <c:v>1.2200000000000006</c:v>
                </c:pt>
                <c:pt idx="62">
                  <c:v>1.2400000000000007</c:v>
                </c:pt>
                <c:pt idx="63">
                  <c:v>1.2600000000000007</c:v>
                </c:pt>
                <c:pt idx="64">
                  <c:v>1.2800000000000007</c:v>
                </c:pt>
                <c:pt idx="65">
                  <c:v>1.3000000000000007</c:v>
                </c:pt>
                <c:pt idx="66">
                  <c:v>1.3200000000000007</c:v>
                </c:pt>
                <c:pt idx="67">
                  <c:v>1.3400000000000007</c:v>
                </c:pt>
                <c:pt idx="68">
                  <c:v>1.3600000000000008</c:v>
                </c:pt>
                <c:pt idx="69">
                  <c:v>1.3800000000000008</c:v>
                </c:pt>
                <c:pt idx="70">
                  <c:v>1.4000000000000008</c:v>
                </c:pt>
                <c:pt idx="71">
                  <c:v>1.4200000000000008</c:v>
                </c:pt>
                <c:pt idx="72">
                  <c:v>1.4400000000000008</c:v>
                </c:pt>
                <c:pt idx="73">
                  <c:v>1.4600000000000009</c:v>
                </c:pt>
                <c:pt idx="74">
                  <c:v>1.4800000000000009</c:v>
                </c:pt>
                <c:pt idx="75">
                  <c:v>1.5000000000000009</c:v>
                </c:pt>
                <c:pt idx="76">
                  <c:v>1.5200000000000009</c:v>
                </c:pt>
                <c:pt idx="77">
                  <c:v>1.5400000000000009</c:v>
                </c:pt>
                <c:pt idx="78">
                  <c:v>1.5600000000000009</c:v>
                </c:pt>
                <c:pt idx="79">
                  <c:v>1.580000000000001</c:v>
                </c:pt>
                <c:pt idx="80">
                  <c:v>1.600000000000001</c:v>
                </c:pt>
                <c:pt idx="81">
                  <c:v>1.620000000000001</c:v>
                </c:pt>
                <c:pt idx="82">
                  <c:v>1.640000000000001</c:v>
                </c:pt>
                <c:pt idx="83">
                  <c:v>1.660000000000001</c:v>
                </c:pt>
                <c:pt idx="84">
                  <c:v>1.680000000000001</c:v>
                </c:pt>
                <c:pt idx="85">
                  <c:v>1.7000000000000011</c:v>
                </c:pt>
                <c:pt idx="86">
                  <c:v>1.7200000000000011</c:v>
                </c:pt>
                <c:pt idx="87">
                  <c:v>1.7400000000000011</c:v>
                </c:pt>
                <c:pt idx="88">
                  <c:v>1.7600000000000011</c:v>
                </c:pt>
                <c:pt idx="89">
                  <c:v>1.7800000000000011</c:v>
                </c:pt>
                <c:pt idx="90">
                  <c:v>1.8000000000000012</c:v>
                </c:pt>
                <c:pt idx="91">
                  <c:v>1.8200000000000012</c:v>
                </c:pt>
                <c:pt idx="92">
                  <c:v>1.8400000000000012</c:v>
                </c:pt>
                <c:pt idx="93">
                  <c:v>1.8600000000000012</c:v>
                </c:pt>
                <c:pt idx="94">
                  <c:v>1.8800000000000012</c:v>
                </c:pt>
                <c:pt idx="95">
                  <c:v>1.9000000000000012</c:v>
                </c:pt>
                <c:pt idx="96">
                  <c:v>1.9200000000000013</c:v>
                </c:pt>
                <c:pt idx="97">
                  <c:v>1.9400000000000013</c:v>
                </c:pt>
                <c:pt idx="98">
                  <c:v>1.9600000000000013</c:v>
                </c:pt>
                <c:pt idx="99">
                  <c:v>1.9800000000000013</c:v>
                </c:pt>
                <c:pt idx="100">
                  <c:v>2.0000000000000013</c:v>
                </c:pt>
                <c:pt idx="101">
                  <c:v>2.0200000000000014</c:v>
                </c:pt>
                <c:pt idx="102">
                  <c:v>2.0400000000000014</c:v>
                </c:pt>
                <c:pt idx="103">
                  <c:v>2.0600000000000014</c:v>
                </c:pt>
                <c:pt idx="104">
                  <c:v>2.0800000000000014</c:v>
                </c:pt>
                <c:pt idx="105">
                  <c:v>2.1000000000000014</c:v>
                </c:pt>
                <c:pt idx="106">
                  <c:v>2.1200000000000014</c:v>
                </c:pt>
                <c:pt idx="107">
                  <c:v>2.1400000000000015</c:v>
                </c:pt>
                <c:pt idx="108">
                  <c:v>2.1600000000000015</c:v>
                </c:pt>
                <c:pt idx="109">
                  <c:v>2.1800000000000015</c:v>
                </c:pt>
                <c:pt idx="110">
                  <c:v>2.2000000000000015</c:v>
                </c:pt>
                <c:pt idx="111">
                  <c:v>2.2200000000000015</c:v>
                </c:pt>
                <c:pt idx="112">
                  <c:v>2.2400000000000015</c:v>
                </c:pt>
                <c:pt idx="113">
                  <c:v>2.2600000000000016</c:v>
                </c:pt>
                <c:pt idx="114">
                  <c:v>2.2800000000000016</c:v>
                </c:pt>
                <c:pt idx="115">
                  <c:v>2.3000000000000016</c:v>
                </c:pt>
                <c:pt idx="116">
                  <c:v>2.3200000000000016</c:v>
                </c:pt>
                <c:pt idx="117">
                  <c:v>2.3400000000000016</c:v>
                </c:pt>
                <c:pt idx="118">
                  <c:v>2.3600000000000017</c:v>
                </c:pt>
                <c:pt idx="119">
                  <c:v>2.3800000000000017</c:v>
                </c:pt>
                <c:pt idx="120">
                  <c:v>2.4000000000000017</c:v>
                </c:pt>
                <c:pt idx="121">
                  <c:v>2.4200000000000017</c:v>
                </c:pt>
                <c:pt idx="122">
                  <c:v>2.4400000000000017</c:v>
                </c:pt>
                <c:pt idx="123">
                  <c:v>2.4600000000000017</c:v>
                </c:pt>
                <c:pt idx="124">
                  <c:v>2.4800000000000018</c:v>
                </c:pt>
                <c:pt idx="125">
                  <c:v>2.5000000000000018</c:v>
                </c:pt>
                <c:pt idx="126">
                  <c:v>2.5200000000000018</c:v>
                </c:pt>
                <c:pt idx="127">
                  <c:v>2.5400000000000018</c:v>
                </c:pt>
                <c:pt idx="128">
                  <c:v>2.5600000000000018</c:v>
                </c:pt>
                <c:pt idx="129">
                  <c:v>2.5800000000000018</c:v>
                </c:pt>
                <c:pt idx="130">
                  <c:v>2.6000000000000019</c:v>
                </c:pt>
                <c:pt idx="131">
                  <c:v>2.6200000000000019</c:v>
                </c:pt>
                <c:pt idx="132">
                  <c:v>2.6400000000000019</c:v>
                </c:pt>
                <c:pt idx="133">
                  <c:v>2.6600000000000019</c:v>
                </c:pt>
                <c:pt idx="134">
                  <c:v>2.6800000000000019</c:v>
                </c:pt>
                <c:pt idx="135">
                  <c:v>2.700000000000002</c:v>
                </c:pt>
                <c:pt idx="136">
                  <c:v>2.720000000000002</c:v>
                </c:pt>
                <c:pt idx="137">
                  <c:v>2.740000000000002</c:v>
                </c:pt>
                <c:pt idx="138">
                  <c:v>2.760000000000002</c:v>
                </c:pt>
                <c:pt idx="139">
                  <c:v>2.780000000000002</c:v>
                </c:pt>
                <c:pt idx="140">
                  <c:v>2.800000000000002</c:v>
                </c:pt>
                <c:pt idx="141">
                  <c:v>2.8200000000000021</c:v>
                </c:pt>
                <c:pt idx="142">
                  <c:v>2.8400000000000021</c:v>
                </c:pt>
                <c:pt idx="143">
                  <c:v>2.8600000000000021</c:v>
                </c:pt>
                <c:pt idx="144">
                  <c:v>2.8800000000000021</c:v>
                </c:pt>
                <c:pt idx="145">
                  <c:v>2.9000000000000021</c:v>
                </c:pt>
                <c:pt idx="146">
                  <c:v>2.9200000000000021</c:v>
                </c:pt>
                <c:pt idx="147">
                  <c:v>2.9400000000000022</c:v>
                </c:pt>
                <c:pt idx="148">
                  <c:v>2.9600000000000022</c:v>
                </c:pt>
                <c:pt idx="149">
                  <c:v>2.9800000000000022</c:v>
                </c:pt>
                <c:pt idx="150">
                  <c:v>3.0000000000000022</c:v>
                </c:pt>
                <c:pt idx="151">
                  <c:v>3.0200000000000022</c:v>
                </c:pt>
                <c:pt idx="152">
                  <c:v>3.0400000000000023</c:v>
                </c:pt>
                <c:pt idx="153">
                  <c:v>3.0600000000000023</c:v>
                </c:pt>
                <c:pt idx="154">
                  <c:v>3.0800000000000023</c:v>
                </c:pt>
                <c:pt idx="155">
                  <c:v>3.1000000000000023</c:v>
                </c:pt>
                <c:pt idx="156">
                  <c:v>3.1200000000000023</c:v>
                </c:pt>
                <c:pt idx="157">
                  <c:v>3.1400000000000023</c:v>
                </c:pt>
                <c:pt idx="158">
                  <c:v>3.1600000000000024</c:v>
                </c:pt>
                <c:pt idx="159">
                  <c:v>3.1800000000000024</c:v>
                </c:pt>
                <c:pt idx="160">
                  <c:v>3.2000000000000024</c:v>
                </c:pt>
                <c:pt idx="161">
                  <c:v>3.2200000000000024</c:v>
                </c:pt>
                <c:pt idx="162">
                  <c:v>3.2400000000000024</c:v>
                </c:pt>
                <c:pt idx="163">
                  <c:v>3.2600000000000025</c:v>
                </c:pt>
                <c:pt idx="164">
                  <c:v>3.2800000000000025</c:v>
                </c:pt>
                <c:pt idx="165">
                  <c:v>3.3000000000000025</c:v>
                </c:pt>
                <c:pt idx="166">
                  <c:v>3.3200000000000025</c:v>
                </c:pt>
                <c:pt idx="167">
                  <c:v>3.3400000000000025</c:v>
                </c:pt>
                <c:pt idx="168">
                  <c:v>3.3600000000000025</c:v>
                </c:pt>
                <c:pt idx="169">
                  <c:v>3.3800000000000026</c:v>
                </c:pt>
                <c:pt idx="170">
                  <c:v>3.4000000000000026</c:v>
                </c:pt>
                <c:pt idx="171">
                  <c:v>3.4200000000000026</c:v>
                </c:pt>
                <c:pt idx="172">
                  <c:v>3.4400000000000026</c:v>
                </c:pt>
                <c:pt idx="173">
                  <c:v>3.4600000000000026</c:v>
                </c:pt>
                <c:pt idx="174">
                  <c:v>3.4800000000000026</c:v>
                </c:pt>
                <c:pt idx="175">
                  <c:v>3.5000000000000027</c:v>
                </c:pt>
                <c:pt idx="176">
                  <c:v>3.5200000000000027</c:v>
                </c:pt>
                <c:pt idx="177">
                  <c:v>3.5400000000000027</c:v>
                </c:pt>
                <c:pt idx="178">
                  <c:v>3.5600000000000027</c:v>
                </c:pt>
                <c:pt idx="179">
                  <c:v>3.5800000000000027</c:v>
                </c:pt>
                <c:pt idx="180">
                  <c:v>3.6000000000000028</c:v>
                </c:pt>
                <c:pt idx="181">
                  <c:v>3.6200000000000028</c:v>
                </c:pt>
                <c:pt idx="182">
                  <c:v>3.6400000000000028</c:v>
                </c:pt>
                <c:pt idx="183">
                  <c:v>3.6600000000000028</c:v>
                </c:pt>
                <c:pt idx="184">
                  <c:v>3.6800000000000028</c:v>
                </c:pt>
                <c:pt idx="185">
                  <c:v>3.7000000000000028</c:v>
                </c:pt>
                <c:pt idx="186">
                  <c:v>3.7200000000000029</c:v>
                </c:pt>
                <c:pt idx="187">
                  <c:v>3.7400000000000029</c:v>
                </c:pt>
                <c:pt idx="188">
                  <c:v>3.7600000000000029</c:v>
                </c:pt>
                <c:pt idx="189">
                  <c:v>3.7800000000000029</c:v>
                </c:pt>
                <c:pt idx="190">
                  <c:v>3.8000000000000029</c:v>
                </c:pt>
                <c:pt idx="191">
                  <c:v>3.8200000000000029</c:v>
                </c:pt>
                <c:pt idx="192">
                  <c:v>3.840000000000003</c:v>
                </c:pt>
                <c:pt idx="193">
                  <c:v>3.860000000000003</c:v>
                </c:pt>
                <c:pt idx="194">
                  <c:v>3.880000000000003</c:v>
                </c:pt>
                <c:pt idx="195">
                  <c:v>3.900000000000003</c:v>
                </c:pt>
                <c:pt idx="196">
                  <c:v>3.920000000000003</c:v>
                </c:pt>
                <c:pt idx="197">
                  <c:v>3.9400000000000031</c:v>
                </c:pt>
                <c:pt idx="198">
                  <c:v>3.9600000000000031</c:v>
                </c:pt>
                <c:pt idx="199">
                  <c:v>3.9800000000000031</c:v>
                </c:pt>
                <c:pt idx="200">
                  <c:v>4.0000000000000027</c:v>
                </c:pt>
              </c:numCache>
            </c:numRef>
          </c:xVal>
          <c:yVal>
            <c:numRef>
              <c:f>'slide 6 running average'!$C$1:$C$201</c:f>
              <c:numCache>
                <c:formatCode>General</c:formatCode>
                <c:ptCount val="20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0.99807838800220983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-0.99817580923645932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0.99827069855292971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-0.99836305571092998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0.99755331193798857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-0.99854017262087136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0.99732556723122057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-0.99720790009015803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31C-40D0-AE40-C1DE79BDC4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36943472"/>
        <c:axId val="1536940976"/>
      </c:scatterChart>
      <c:valAx>
        <c:axId val="1536943472"/>
        <c:scaling>
          <c:orientation val="minMax"/>
          <c:max val="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</a:t>
                </a:r>
                <a:r>
                  <a:rPr lang="en-US" sz="1000" b="0" i="0" u="none" strike="noStrike" baseline="0"/>
                  <a:t> 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6940976"/>
        <c:crosses val="autoZero"/>
        <c:crossBetween val="midCat"/>
      </c:valAx>
      <c:valAx>
        <c:axId val="1536940976"/>
        <c:scaling>
          <c:orientation val="minMax"/>
          <c:max val="1"/>
          <c:min val="-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69434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sampled</a:t>
            </a:r>
            <a:r>
              <a:rPr lang="en-US" baseline="0"/>
              <a:t> sine wave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'slide 6 running average'!$A$1:$A$201</c:f>
              <c:numCache>
                <c:formatCode>General</c:formatCode>
                <c:ptCount val="201"/>
                <c:pt idx="0">
                  <c:v>0</c:v>
                </c:pt>
                <c:pt idx="1">
                  <c:v>0.02</c:v>
                </c:pt>
                <c:pt idx="2">
                  <c:v>0.04</c:v>
                </c:pt>
                <c:pt idx="3">
                  <c:v>0.06</c:v>
                </c:pt>
                <c:pt idx="4">
                  <c:v>0.08</c:v>
                </c:pt>
                <c:pt idx="5">
                  <c:v>0.1</c:v>
                </c:pt>
                <c:pt idx="6">
                  <c:v>0.12000000000000001</c:v>
                </c:pt>
                <c:pt idx="7">
                  <c:v>0.14000000000000001</c:v>
                </c:pt>
                <c:pt idx="8">
                  <c:v>0.16</c:v>
                </c:pt>
                <c:pt idx="9">
                  <c:v>0.18</c:v>
                </c:pt>
                <c:pt idx="10">
                  <c:v>0.19999999999999998</c:v>
                </c:pt>
                <c:pt idx="11">
                  <c:v>0.21999999999999997</c:v>
                </c:pt>
                <c:pt idx="12">
                  <c:v>0.23999999999999996</c:v>
                </c:pt>
                <c:pt idx="13">
                  <c:v>0.25999999999999995</c:v>
                </c:pt>
                <c:pt idx="14">
                  <c:v>0.27999999999999997</c:v>
                </c:pt>
                <c:pt idx="15">
                  <c:v>0.3</c:v>
                </c:pt>
                <c:pt idx="16">
                  <c:v>0.32</c:v>
                </c:pt>
                <c:pt idx="17">
                  <c:v>0.34</c:v>
                </c:pt>
                <c:pt idx="18">
                  <c:v>0.36000000000000004</c:v>
                </c:pt>
                <c:pt idx="19">
                  <c:v>0.38000000000000006</c:v>
                </c:pt>
                <c:pt idx="20">
                  <c:v>0.40000000000000008</c:v>
                </c:pt>
                <c:pt idx="21">
                  <c:v>0.4200000000000001</c:v>
                </c:pt>
                <c:pt idx="22">
                  <c:v>0.44000000000000011</c:v>
                </c:pt>
                <c:pt idx="23">
                  <c:v>0.46000000000000013</c:v>
                </c:pt>
                <c:pt idx="24">
                  <c:v>0.48000000000000015</c:v>
                </c:pt>
                <c:pt idx="25">
                  <c:v>0.50000000000000011</c:v>
                </c:pt>
                <c:pt idx="26">
                  <c:v>0.52000000000000013</c:v>
                </c:pt>
                <c:pt idx="27">
                  <c:v>0.54000000000000015</c:v>
                </c:pt>
                <c:pt idx="28">
                  <c:v>0.56000000000000016</c:v>
                </c:pt>
                <c:pt idx="29">
                  <c:v>0.58000000000000018</c:v>
                </c:pt>
                <c:pt idx="30">
                  <c:v>0.6000000000000002</c:v>
                </c:pt>
                <c:pt idx="31">
                  <c:v>0.62000000000000022</c:v>
                </c:pt>
                <c:pt idx="32">
                  <c:v>0.64000000000000024</c:v>
                </c:pt>
                <c:pt idx="33">
                  <c:v>0.66000000000000025</c:v>
                </c:pt>
                <c:pt idx="34">
                  <c:v>0.68000000000000027</c:v>
                </c:pt>
                <c:pt idx="35">
                  <c:v>0.70000000000000029</c:v>
                </c:pt>
                <c:pt idx="36">
                  <c:v>0.72000000000000031</c:v>
                </c:pt>
                <c:pt idx="37">
                  <c:v>0.74000000000000032</c:v>
                </c:pt>
                <c:pt idx="38">
                  <c:v>0.76000000000000034</c:v>
                </c:pt>
                <c:pt idx="39">
                  <c:v>0.78000000000000036</c:v>
                </c:pt>
                <c:pt idx="40">
                  <c:v>0.80000000000000038</c:v>
                </c:pt>
                <c:pt idx="41">
                  <c:v>0.8200000000000004</c:v>
                </c:pt>
                <c:pt idx="42">
                  <c:v>0.84000000000000041</c:v>
                </c:pt>
                <c:pt idx="43">
                  <c:v>0.86000000000000043</c:v>
                </c:pt>
                <c:pt idx="44">
                  <c:v>0.88000000000000045</c:v>
                </c:pt>
                <c:pt idx="45">
                  <c:v>0.90000000000000047</c:v>
                </c:pt>
                <c:pt idx="46">
                  <c:v>0.92000000000000048</c:v>
                </c:pt>
                <c:pt idx="47">
                  <c:v>0.9400000000000005</c:v>
                </c:pt>
                <c:pt idx="48">
                  <c:v>0.96000000000000052</c:v>
                </c:pt>
                <c:pt idx="49">
                  <c:v>0.98000000000000054</c:v>
                </c:pt>
                <c:pt idx="50">
                  <c:v>1.0000000000000004</c:v>
                </c:pt>
                <c:pt idx="51">
                  <c:v>1.0200000000000005</c:v>
                </c:pt>
                <c:pt idx="52">
                  <c:v>1.0400000000000005</c:v>
                </c:pt>
                <c:pt idx="53">
                  <c:v>1.0600000000000005</c:v>
                </c:pt>
                <c:pt idx="54">
                  <c:v>1.0800000000000005</c:v>
                </c:pt>
                <c:pt idx="55">
                  <c:v>1.1000000000000005</c:v>
                </c:pt>
                <c:pt idx="56">
                  <c:v>1.1200000000000006</c:v>
                </c:pt>
                <c:pt idx="57">
                  <c:v>1.1400000000000006</c:v>
                </c:pt>
                <c:pt idx="58">
                  <c:v>1.1600000000000006</c:v>
                </c:pt>
                <c:pt idx="59">
                  <c:v>1.1800000000000006</c:v>
                </c:pt>
                <c:pt idx="60">
                  <c:v>1.2000000000000006</c:v>
                </c:pt>
                <c:pt idx="61">
                  <c:v>1.2200000000000006</c:v>
                </c:pt>
                <c:pt idx="62">
                  <c:v>1.2400000000000007</c:v>
                </c:pt>
                <c:pt idx="63">
                  <c:v>1.2600000000000007</c:v>
                </c:pt>
                <c:pt idx="64">
                  <c:v>1.2800000000000007</c:v>
                </c:pt>
                <c:pt idx="65">
                  <c:v>1.3000000000000007</c:v>
                </c:pt>
                <c:pt idx="66">
                  <c:v>1.3200000000000007</c:v>
                </c:pt>
                <c:pt idx="67">
                  <c:v>1.3400000000000007</c:v>
                </c:pt>
                <c:pt idx="68">
                  <c:v>1.3600000000000008</c:v>
                </c:pt>
                <c:pt idx="69">
                  <c:v>1.3800000000000008</c:v>
                </c:pt>
                <c:pt idx="70">
                  <c:v>1.4000000000000008</c:v>
                </c:pt>
                <c:pt idx="71">
                  <c:v>1.4200000000000008</c:v>
                </c:pt>
                <c:pt idx="72">
                  <c:v>1.4400000000000008</c:v>
                </c:pt>
                <c:pt idx="73">
                  <c:v>1.4600000000000009</c:v>
                </c:pt>
                <c:pt idx="74">
                  <c:v>1.4800000000000009</c:v>
                </c:pt>
                <c:pt idx="75">
                  <c:v>1.5000000000000009</c:v>
                </c:pt>
                <c:pt idx="76">
                  <c:v>1.5200000000000009</c:v>
                </c:pt>
                <c:pt idx="77">
                  <c:v>1.5400000000000009</c:v>
                </c:pt>
                <c:pt idx="78">
                  <c:v>1.5600000000000009</c:v>
                </c:pt>
                <c:pt idx="79">
                  <c:v>1.580000000000001</c:v>
                </c:pt>
                <c:pt idx="80">
                  <c:v>1.600000000000001</c:v>
                </c:pt>
                <c:pt idx="81">
                  <c:v>1.620000000000001</c:v>
                </c:pt>
                <c:pt idx="82">
                  <c:v>1.640000000000001</c:v>
                </c:pt>
                <c:pt idx="83">
                  <c:v>1.660000000000001</c:v>
                </c:pt>
                <c:pt idx="84">
                  <c:v>1.680000000000001</c:v>
                </c:pt>
                <c:pt idx="85">
                  <c:v>1.7000000000000011</c:v>
                </c:pt>
                <c:pt idx="86">
                  <c:v>1.7200000000000011</c:v>
                </c:pt>
                <c:pt idx="87">
                  <c:v>1.7400000000000011</c:v>
                </c:pt>
                <c:pt idx="88">
                  <c:v>1.7600000000000011</c:v>
                </c:pt>
                <c:pt idx="89">
                  <c:v>1.7800000000000011</c:v>
                </c:pt>
                <c:pt idx="90">
                  <c:v>1.8000000000000012</c:v>
                </c:pt>
                <c:pt idx="91">
                  <c:v>1.8200000000000012</c:v>
                </c:pt>
                <c:pt idx="92">
                  <c:v>1.8400000000000012</c:v>
                </c:pt>
                <c:pt idx="93">
                  <c:v>1.8600000000000012</c:v>
                </c:pt>
                <c:pt idx="94">
                  <c:v>1.8800000000000012</c:v>
                </c:pt>
                <c:pt idx="95">
                  <c:v>1.9000000000000012</c:v>
                </c:pt>
                <c:pt idx="96">
                  <c:v>1.9200000000000013</c:v>
                </c:pt>
                <c:pt idx="97">
                  <c:v>1.9400000000000013</c:v>
                </c:pt>
                <c:pt idx="98">
                  <c:v>1.9600000000000013</c:v>
                </c:pt>
                <c:pt idx="99">
                  <c:v>1.9800000000000013</c:v>
                </c:pt>
                <c:pt idx="100">
                  <c:v>2.0000000000000013</c:v>
                </c:pt>
                <c:pt idx="101">
                  <c:v>2.0200000000000014</c:v>
                </c:pt>
                <c:pt idx="102">
                  <c:v>2.0400000000000014</c:v>
                </c:pt>
                <c:pt idx="103">
                  <c:v>2.0600000000000014</c:v>
                </c:pt>
                <c:pt idx="104">
                  <c:v>2.0800000000000014</c:v>
                </c:pt>
                <c:pt idx="105">
                  <c:v>2.1000000000000014</c:v>
                </c:pt>
                <c:pt idx="106">
                  <c:v>2.1200000000000014</c:v>
                </c:pt>
                <c:pt idx="107">
                  <c:v>2.1400000000000015</c:v>
                </c:pt>
                <c:pt idx="108">
                  <c:v>2.1600000000000015</c:v>
                </c:pt>
                <c:pt idx="109">
                  <c:v>2.1800000000000015</c:v>
                </c:pt>
                <c:pt idx="110">
                  <c:v>2.2000000000000015</c:v>
                </c:pt>
                <c:pt idx="111">
                  <c:v>2.2200000000000015</c:v>
                </c:pt>
                <c:pt idx="112">
                  <c:v>2.2400000000000015</c:v>
                </c:pt>
                <c:pt idx="113">
                  <c:v>2.2600000000000016</c:v>
                </c:pt>
                <c:pt idx="114">
                  <c:v>2.2800000000000016</c:v>
                </c:pt>
                <c:pt idx="115">
                  <c:v>2.3000000000000016</c:v>
                </c:pt>
                <c:pt idx="116">
                  <c:v>2.3200000000000016</c:v>
                </c:pt>
                <c:pt idx="117">
                  <c:v>2.3400000000000016</c:v>
                </c:pt>
                <c:pt idx="118">
                  <c:v>2.3600000000000017</c:v>
                </c:pt>
                <c:pt idx="119">
                  <c:v>2.3800000000000017</c:v>
                </c:pt>
                <c:pt idx="120">
                  <c:v>2.4000000000000017</c:v>
                </c:pt>
                <c:pt idx="121">
                  <c:v>2.4200000000000017</c:v>
                </c:pt>
                <c:pt idx="122">
                  <c:v>2.4400000000000017</c:v>
                </c:pt>
                <c:pt idx="123">
                  <c:v>2.4600000000000017</c:v>
                </c:pt>
                <c:pt idx="124">
                  <c:v>2.4800000000000018</c:v>
                </c:pt>
                <c:pt idx="125">
                  <c:v>2.5000000000000018</c:v>
                </c:pt>
                <c:pt idx="126">
                  <c:v>2.5200000000000018</c:v>
                </c:pt>
                <c:pt idx="127">
                  <c:v>2.5400000000000018</c:v>
                </c:pt>
                <c:pt idx="128">
                  <c:v>2.5600000000000018</c:v>
                </c:pt>
                <c:pt idx="129">
                  <c:v>2.5800000000000018</c:v>
                </c:pt>
                <c:pt idx="130">
                  <c:v>2.6000000000000019</c:v>
                </c:pt>
                <c:pt idx="131">
                  <c:v>2.6200000000000019</c:v>
                </c:pt>
                <c:pt idx="132">
                  <c:v>2.6400000000000019</c:v>
                </c:pt>
                <c:pt idx="133">
                  <c:v>2.6600000000000019</c:v>
                </c:pt>
                <c:pt idx="134">
                  <c:v>2.6800000000000019</c:v>
                </c:pt>
                <c:pt idx="135">
                  <c:v>2.700000000000002</c:v>
                </c:pt>
                <c:pt idx="136">
                  <c:v>2.720000000000002</c:v>
                </c:pt>
                <c:pt idx="137">
                  <c:v>2.740000000000002</c:v>
                </c:pt>
                <c:pt idx="138">
                  <c:v>2.760000000000002</c:v>
                </c:pt>
                <c:pt idx="139">
                  <c:v>2.780000000000002</c:v>
                </c:pt>
                <c:pt idx="140">
                  <c:v>2.800000000000002</c:v>
                </c:pt>
                <c:pt idx="141">
                  <c:v>2.8200000000000021</c:v>
                </c:pt>
                <c:pt idx="142">
                  <c:v>2.8400000000000021</c:v>
                </c:pt>
                <c:pt idx="143">
                  <c:v>2.8600000000000021</c:v>
                </c:pt>
                <c:pt idx="144">
                  <c:v>2.8800000000000021</c:v>
                </c:pt>
                <c:pt idx="145">
                  <c:v>2.9000000000000021</c:v>
                </c:pt>
                <c:pt idx="146">
                  <c:v>2.9200000000000021</c:v>
                </c:pt>
                <c:pt idx="147">
                  <c:v>2.9400000000000022</c:v>
                </c:pt>
                <c:pt idx="148">
                  <c:v>2.9600000000000022</c:v>
                </c:pt>
                <c:pt idx="149">
                  <c:v>2.9800000000000022</c:v>
                </c:pt>
                <c:pt idx="150">
                  <c:v>3.0000000000000022</c:v>
                </c:pt>
                <c:pt idx="151">
                  <c:v>3.0200000000000022</c:v>
                </c:pt>
                <c:pt idx="152">
                  <c:v>3.0400000000000023</c:v>
                </c:pt>
                <c:pt idx="153">
                  <c:v>3.0600000000000023</c:v>
                </c:pt>
                <c:pt idx="154">
                  <c:v>3.0800000000000023</c:v>
                </c:pt>
                <c:pt idx="155">
                  <c:v>3.1000000000000023</c:v>
                </c:pt>
                <c:pt idx="156">
                  <c:v>3.1200000000000023</c:v>
                </c:pt>
                <c:pt idx="157">
                  <c:v>3.1400000000000023</c:v>
                </c:pt>
                <c:pt idx="158">
                  <c:v>3.1600000000000024</c:v>
                </c:pt>
                <c:pt idx="159">
                  <c:v>3.1800000000000024</c:v>
                </c:pt>
                <c:pt idx="160">
                  <c:v>3.2000000000000024</c:v>
                </c:pt>
                <c:pt idx="161">
                  <c:v>3.2200000000000024</c:v>
                </c:pt>
                <c:pt idx="162">
                  <c:v>3.2400000000000024</c:v>
                </c:pt>
                <c:pt idx="163">
                  <c:v>3.2600000000000025</c:v>
                </c:pt>
                <c:pt idx="164">
                  <c:v>3.2800000000000025</c:v>
                </c:pt>
                <c:pt idx="165">
                  <c:v>3.3000000000000025</c:v>
                </c:pt>
                <c:pt idx="166">
                  <c:v>3.3200000000000025</c:v>
                </c:pt>
                <c:pt idx="167">
                  <c:v>3.3400000000000025</c:v>
                </c:pt>
                <c:pt idx="168">
                  <c:v>3.3600000000000025</c:v>
                </c:pt>
                <c:pt idx="169">
                  <c:v>3.3800000000000026</c:v>
                </c:pt>
                <c:pt idx="170">
                  <c:v>3.4000000000000026</c:v>
                </c:pt>
                <c:pt idx="171">
                  <c:v>3.4200000000000026</c:v>
                </c:pt>
                <c:pt idx="172">
                  <c:v>3.4400000000000026</c:v>
                </c:pt>
                <c:pt idx="173">
                  <c:v>3.4600000000000026</c:v>
                </c:pt>
                <c:pt idx="174">
                  <c:v>3.4800000000000026</c:v>
                </c:pt>
                <c:pt idx="175">
                  <c:v>3.5000000000000027</c:v>
                </c:pt>
                <c:pt idx="176">
                  <c:v>3.5200000000000027</c:v>
                </c:pt>
                <c:pt idx="177">
                  <c:v>3.5400000000000027</c:v>
                </c:pt>
                <c:pt idx="178">
                  <c:v>3.5600000000000027</c:v>
                </c:pt>
                <c:pt idx="179">
                  <c:v>3.5800000000000027</c:v>
                </c:pt>
                <c:pt idx="180">
                  <c:v>3.6000000000000028</c:v>
                </c:pt>
                <c:pt idx="181">
                  <c:v>3.6200000000000028</c:v>
                </c:pt>
                <c:pt idx="182">
                  <c:v>3.6400000000000028</c:v>
                </c:pt>
                <c:pt idx="183">
                  <c:v>3.6600000000000028</c:v>
                </c:pt>
                <c:pt idx="184">
                  <c:v>3.6800000000000028</c:v>
                </c:pt>
                <c:pt idx="185">
                  <c:v>3.7000000000000028</c:v>
                </c:pt>
                <c:pt idx="186">
                  <c:v>3.7200000000000029</c:v>
                </c:pt>
                <c:pt idx="187">
                  <c:v>3.7400000000000029</c:v>
                </c:pt>
                <c:pt idx="188">
                  <c:v>3.7600000000000029</c:v>
                </c:pt>
                <c:pt idx="189">
                  <c:v>3.7800000000000029</c:v>
                </c:pt>
                <c:pt idx="190">
                  <c:v>3.8000000000000029</c:v>
                </c:pt>
                <c:pt idx="191">
                  <c:v>3.8200000000000029</c:v>
                </c:pt>
                <c:pt idx="192">
                  <c:v>3.840000000000003</c:v>
                </c:pt>
                <c:pt idx="193">
                  <c:v>3.860000000000003</c:v>
                </c:pt>
                <c:pt idx="194">
                  <c:v>3.880000000000003</c:v>
                </c:pt>
                <c:pt idx="195">
                  <c:v>3.900000000000003</c:v>
                </c:pt>
                <c:pt idx="196">
                  <c:v>3.920000000000003</c:v>
                </c:pt>
                <c:pt idx="197">
                  <c:v>3.9400000000000031</c:v>
                </c:pt>
                <c:pt idx="198">
                  <c:v>3.9600000000000031</c:v>
                </c:pt>
                <c:pt idx="199">
                  <c:v>3.9800000000000031</c:v>
                </c:pt>
                <c:pt idx="200">
                  <c:v>4.0000000000000027</c:v>
                </c:pt>
              </c:numCache>
            </c:numRef>
          </c:xVal>
          <c:yVal>
            <c:numRef>
              <c:f>'slide 6 running average'!$B$1:$B$201</c:f>
              <c:numCache>
                <c:formatCode>General</c:formatCode>
                <c:ptCount val="201"/>
                <c:pt idx="0">
                  <c:v>0</c:v>
                </c:pt>
                <c:pt idx="1">
                  <c:v>0.12527002950839486</c:v>
                </c:pt>
                <c:pt idx="2">
                  <c:v>0.24856647575069968</c:v>
                </c:pt>
                <c:pt idx="3">
                  <c:v>0.36794684853969956</c:v>
                </c:pt>
                <c:pt idx="4">
                  <c:v>0.48153035398590188</c:v>
                </c:pt>
                <c:pt idx="5">
                  <c:v>0.587527525713892</c:v>
                </c:pt>
                <c:pt idx="6">
                  <c:v>0.68426841724727638</c:v>
                </c:pt>
                <c:pt idx="7">
                  <c:v>0.77022891140155259</c:v>
                </c:pt>
                <c:pt idx="8">
                  <c:v>0.84405473219008997</c:v>
                </c:pt>
                <c:pt idx="9">
                  <c:v>0.90458278094447275</c:v>
                </c:pt>
                <c:pt idx="10">
                  <c:v>0.95085946050646997</c:v>
                </c:pt>
                <c:pt idx="11">
                  <c:v>0.98215569880072406</c:v>
                </c:pt>
                <c:pt idx="12">
                  <c:v>0.99797843509729434</c:v>
                </c:pt>
                <c:pt idx="13">
                  <c:v>0.99807838800220983</c:v>
                </c:pt>
                <c:pt idx="14">
                  <c:v>0.9824539827941956</c:v>
                </c:pt>
                <c:pt idx="15">
                  <c:v>0.95135137623382859</c:v>
                </c:pt>
                <c:pt idx="16">
                  <c:v>0.90526057845426033</c:v>
                </c:pt>
                <c:pt idx="17">
                  <c:v>0.84490773303169575</c:v>
                </c:pt>
                <c:pt idx="18">
                  <c:v>0.77124367686027728</c:v>
                </c:pt>
                <c:pt idx="19">
                  <c:v>0.68542896006634157</c:v>
                </c:pt>
                <c:pt idx="20">
                  <c:v>0.58881556196779494</c:v>
                </c:pt>
                <c:pt idx="21">
                  <c:v>0.48292559113693956</c:v>
                </c:pt>
                <c:pt idx="22">
                  <c:v>0.36942730513944194</c:v>
                </c:pt>
                <c:pt idx="23">
                  <c:v>0.25010882774962789</c:v>
                </c:pt>
                <c:pt idx="24">
                  <c:v>0.1268499777177293</c:v>
                </c:pt>
                <c:pt idx="25">
                  <c:v>1.59265291648594E-3</c:v>
                </c:pt>
                <c:pt idx="26">
                  <c:v>-0.12368976354600314</c:v>
                </c:pt>
                <c:pt idx="27">
                  <c:v>-0.24702349325173958</c:v>
                </c:pt>
                <c:pt idx="28">
                  <c:v>-0.3664654586262478</c:v>
                </c:pt>
                <c:pt idx="29">
                  <c:v>-0.48013389541149076</c:v>
                </c:pt>
                <c:pt idx="30">
                  <c:v>-0.5862379991700285</c:v>
                </c:pt>
                <c:pt idx="31">
                  <c:v>-0.68310613875063353</c:v>
                </c:pt>
                <c:pt idx="32">
                  <c:v>-0.76921219222259551</c:v>
                </c:pt>
                <c:pt idx="33">
                  <c:v>-0.84319959036574099</c:v>
                </c:pt>
                <c:pt idx="34">
                  <c:v>-0.9039026889198275</c:v>
                </c:pt>
                <c:pt idx="35">
                  <c:v>-0.95036513288137681</c:v>
                </c:pt>
                <c:pt idx="36">
                  <c:v>-0.98185492352520354</c:v>
                </c:pt>
                <c:pt idx="37">
                  <c:v>-0.99787595077524849</c:v>
                </c:pt>
                <c:pt idx="38">
                  <c:v>-0.99817580923645932</c:v>
                </c:pt>
                <c:pt idx="39">
                  <c:v>-0.9827497747490066</c:v>
                </c:pt>
                <c:pt idx="40">
                  <c:v>-0.95184087881568502</c:v>
                </c:pt>
                <c:pt idx="41">
                  <c:v>-0.90593607972992451</c:v>
                </c:pt>
                <c:pt idx="42">
                  <c:v>-0.84575859072688164</c:v>
                </c:pt>
                <c:pt idx="43">
                  <c:v>-0.77225648602476904</c:v>
                </c:pt>
                <c:pt idx="44">
                  <c:v>-0.68658776426405788</c:v>
                </c:pt>
                <c:pt idx="45">
                  <c:v>-0.59010210466457336</c:v>
                </c:pt>
                <c:pt idx="46">
                  <c:v>-0.4843196033255206</c:v>
                </c:pt>
                <c:pt idx="47">
                  <c:v>-0.37090682467022801</c:v>
                </c:pt>
                <c:pt idx="48">
                  <c:v>-0.25165054533627784</c:v>
                </c:pt>
                <c:pt idx="49">
                  <c:v>-0.12842960416639582</c:v>
                </c:pt>
                <c:pt idx="50">
                  <c:v>-3.1853017931353258E-3</c:v>
                </c:pt>
                <c:pt idx="51">
                  <c:v>0.12210918383897135</c:v>
                </c:pt>
                <c:pt idx="52">
                  <c:v>0.24547988416659422</c:v>
                </c:pt>
                <c:pt idx="53">
                  <c:v>0.36498313915669883</c:v>
                </c:pt>
                <c:pt idx="54">
                  <c:v>0.47873621895588692</c:v>
                </c:pt>
                <c:pt idx="55">
                  <c:v>0.58494698560714653</c:v>
                </c:pt>
                <c:pt idx="56">
                  <c:v>0.68194212752458438</c:v>
                </c:pt>
                <c:pt idx="57">
                  <c:v>0.76819352190235979</c:v>
                </c:pt>
                <c:pt idx="58">
                  <c:v>0.84234230972775415</c:v>
                </c:pt>
                <c:pt idx="59">
                  <c:v>0.90322030410540721</c:v>
                </c:pt>
                <c:pt idx="60">
                  <c:v>0.949868394612433</c:v>
                </c:pt>
                <c:pt idx="61">
                  <c:v>0.98155165773056385</c:v>
                </c:pt>
                <c:pt idx="62">
                  <c:v>0.99777093529602789</c:v>
                </c:pt>
                <c:pt idx="63">
                  <c:v>0.99827069855292971</c:v>
                </c:pt>
                <c:pt idx="64">
                  <c:v>0.98304307391486789</c:v>
                </c:pt>
                <c:pt idx="65">
                  <c:v>0.9523279670103949</c:v>
                </c:pt>
                <c:pt idx="66">
                  <c:v>0.90660928305802713</c:v>
                </c:pt>
                <c:pt idx="67">
                  <c:v>0.8466073031174095</c:v>
                </c:pt>
                <c:pt idx="68">
                  <c:v>0.77326733632599431</c:v>
                </c:pt>
                <c:pt idx="69">
                  <c:v>0.68774482690106897</c:v>
                </c:pt>
                <c:pt idx="70">
                  <c:v>0.59138715054085544</c:v>
                </c:pt>
                <c:pt idx="71">
                  <c:v>0.48571238701567176</c:v>
                </c:pt>
                <c:pt idx="72">
                  <c:v>0.37238540337919218</c:v>
                </c:pt>
                <c:pt idx="73">
                  <c:v>0.2531916246000156</c:v>
                </c:pt>
                <c:pt idx="74">
                  <c:v>0.1300089048476013</c:v>
                </c:pt>
                <c:pt idx="75">
                  <c:v>4.7779425901231824E-3</c:v>
                </c:pt>
                <c:pt idx="76">
                  <c:v>-0.1205282943965095</c:v>
                </c:pt>
                <c:pt idx="77">
                  <c:v>-0.24393565241069504</c:v>
                </c:pt>
                <c:pt idx="78">
                  <c:v>-0.36349989389102333</c:v>
                </c:pt>
                <c:pt idx="79">
                  <c:v>-0.4773373281643592</c:v>
                </c:pt>
                <c:pt idx="80">
                  <c:v>-0.58365448829995992</c:v>
                </c:pt>
                <c:pt idx="81">
                  <c:v>-0.68077638652169681</c:v>
                </c:pt>
                <c:pt idx="82">
                  <c:v>-0.76717290302474772</c:v>
                </c:pt>
                <c:pt idx="83">
                  <c:v>-0.84148289245065988</c:v>
                </c:pt>
                <c:pt idx="84">
                  <c:v>-0.90253562823211297</c:v>
                </c:pt>
                <c:pt idx="85">
                  <c:v>-0.94936924695963765</c:v>
                </c:pt>
                <c:pt idx="86">
                  <c:v>-0.98124590218605223</c:v>
                </c:pt>
                <c:pt idx="87">
                  <c:v>-0.99766338892600925</c:v>
                </c:pt>
                <c:pt idx="88">
                  <c:v>-0.99836305571092998</c:v>
                </c:pt>
                <c:pt idx="89">
                  <c:v>-0.98333387954781304</c:v>
                </c:pt>
                <c:pt idx="90">
                  <c:v>-0.952812639582437</c:v>
                </c:pt>
                <c:pt idx="91">
                  <c:v>-0.90728018673095756</c:v>
                </c:pt>
                <c:pt idx="92">
                  <c:v>-0.84745386805048295</c:v>
                </c:pt>
                <c:pt idx="93">
                  <c:v>-0.77427622519988348</c:v>
                </c:pt>
                <c:pt idx="94">
                  <c:v>-0.68890014504243047</c:v>
                </c:pt>
                <c:pt idx="95">
                  <c:v>-0.59267069633706448</c:v>
                </c:pt>
                <c:pt idx="96">
                  <c:v>-0.48710393867453461</c:v>
                </c:pt>
                <c:pt idx="97">
                  <c:v>-0.37386303751585281</c:v>
                </c:pt>
                <c:pt idx="98">
                  <c:v>-0.25473206163182399</c:v>
                </c:pt>
                <c:pt idx="99">
                  <c:v>-0.13158787575538042</c:v>
                </c:pt>
                <c:pt idx="100">
                  <c:v>-6.3705712676432541E-3</c:v>
                </c:pt>
                <c:pt idx="101">
                  <c:v>0.11894709922861643</c:v>
                </c:pt>
                <c:pt idx="102">
                  <c:v>0.24239080190105572</c:v>
                </c:pt>
                <c:pt idx="103">
                  <c:v>0.36201572659153736</c:v>
                </c:pt>
                <c:pt idx="104">
                  <c:v>0.47593722658525539</c:v>
                </c:pt>
                <c:pt idx="105">
                  <c:v>0.58236051052694471</c:v>
                </c:pt>
                <c:pt idx="106">
                  <c:v>0.67960891869892259</c:v>
                </c:pt>
                <c:pt idx="107">
                  <c:v>0.76615033817860623</c:v>
                </c:pt>
                <c:pt idx="108">
                  <c:v>0.84062134071440975</c:v>
                </c:pt>
                <c:pt idx="109">
                  <c:v>0.90184866303665467</c:v>
                </c:pt>
                <c:pt idx="110">
                  <c:v>0.94886769118910053</c:v>
                </c:pt>
                <c:pt idx="111">
                  <c:v>0.98093765766723118</c:v>
                </c:pt>
                <c:pt idx="112">
                  <c:v>0.99755331193798857</c:v>
                </c:pt>
                <c:pt idx="113">
                  <c:v>0.99845288047619196</c:v>
                </c:pt>
                <c:pt idx="114">
                  <c:v>0.9836221909102002</c:v>
                </c:pt>
                <c:pt idx="115">
                  <c:v>0.95329489530241707</c:v>
                </c:pt>
                <c:pt idx="116">
                  <c:v>0.90794878904693843</c:v>
                </c:pt>
                <c:pt idx="117">
                  <c:v>0.84829828337875179</c:v>
                </c:pt>
                <c:pt idx="118">
                  <c:v>0.77528315008734738</c:v>
                </c:pt>
                <c:pt idx="119">
                  <c:v>0.69005371575762942</c:v>
                </c:pt>
                <c:pt idx="120">
                  <c:v>0.59395273879742749</c:v>
                </c:pt>
                <c:pt idx="121">
                  <c:v>0.48849425477237429</c:v>
                </c:pt>
                <c:pt idx="122">
                  <c:v>0.37533972333212451</c:v>
                </c:pt>
                <c:pt idx="123">
                  <c:v>0.25627185252431522</c:v>
                </c:pt>
                <c:pt idx="124">
                  <c:v>0.13316651288460163</c:v>
                </c:pt>
                <c:pt idx="125">
                  <c:v>7.9631837859249089E-3</c:v>
                </c:pt>
                <c:pt idx="126">
                  <c:v>-0.11736560234606119</c:v>
                </c:pt>
                <c:pt idx="127">
                  <c:v>-0.24084533655626067</c:v>
                </c:pt>
                <c:pt idx="128">
                  <c:v>-0.36053064102290044</c:v>
                </c:pt>
                <c:pt idx="129">
                  <c:v>-0.47453591776999682</c:v>
                </c:pt>
                <c:pt idx="130">
                  <c:v>-0.58106505557033594</c:v>
                </c:pt>
                <c:pt idx="131">
                  <c:v>-0.67843972701759736</c:v>
                </c:pt>
                <c:pt idx="132">
                  <c:v>-0.76512582995771583</c:v>
                </c:pt>
                <c:pt idx="133">
                  <c:v>-0.83975765670436631</c:v>
                </c:pt>
                <c:pt idx="134">
                  <c:v>-0.90115941026155066</c:v>
                </c:pt>
                <c:pt idx="135">
                  <c:v>-0.9483637285730413</c:v>
                </c:pt>
                <c:pt idx="136">
                  <c:v>-0.98062692495597681</c:v>
                </c:pt>
                <c:pt idx="137">
                  <c:v>-0.99744070461118128</c:v>
                </c:pt>
                <c:pt idx="138">
                  <c:v>-0.99854017262087136</c:v>
                </c:pt>
                <c:pt idx="139">
                  <c:v>-0.98390800727071559</c:v>
                </c:pt>
                <c:pt idx="140">
                  <c:v>-0.95377473294707282</c:v>
                </c:pt>
                <c:pt idx="141">
                  <c:v>-0.90861508831003013</c:v>
                </c:pt>
                <c:pt idx="142">
                  <c:v>-0.8491405469603176</c:v>
                </c:pt>
                <c:pt idx="143">
                  <c:v>-0.77628810843427465</c:v>
                </c:pt>
                <c:pt idx="144">
                  <c:v>-0.69120553612057922</c:v>
                </c:pt>
                <c:pt idx="145">
                  <c:v>-0.59523327466998921</c:v>
                </c:pt>
                <c:pt idx="146">
                  <c:v>-0.48988333178259624</c:v>
                </c:pt>
                <c:pt idx="147">
                  <c:v>-0.37681545708232578</c:v>
                </c:pt>
                <c:pt idx="148">
                  <c:v>-0.25781099337174063</c:v>
                </c:pt>
                <c:pt idx="149">
                  <c:v>-0.1347448122309792</c:v>
                </c:pt>
                <c:pt idx="150">
                  <c:v>-9.5557761052331783E-3</c:v>
                </c:pt>
                <c:pt idx="151">
                  <c:v>0.1157838077603852</c:v>
                </c:pt>
                <c:pt idx="152">
                  <c:v>0.23929926029644877</c:v>
                </c:pt>
                <c:pt idx="153">
                  <c:v>0.35904464095209393</c:v>
                </c:pt>
                <c:pt idx="154">
                  <c:v>0.47313340527306785</c:v>
                </c:pt>
                <c:pt idx="155">
                  <c:v>0.57976812671610878</c:v>
                </c:pt>
                <c:pt idx="156">
                  <c:v>0.67726881444342968</c:v>
                </c:pt>
                <c:pt idx="157">
                  <c:v>0.76409938096078522</c:v>
                </c:pt>
                <c:pt idx="158">
                  <c:v>0.83889184261130512</c:v>
                </c:pt>
                <c:pt idx="159">
                  <c:v>0.90046787165512232</c:v>
                </c:pt>
                <c:pt idx="160">
                  <c:v>0.94785736038978208</c:v>
                </c:pt>
                <c:pt idx="161">
                  <c:v>0.98031370484047697</c:v>
                </c:pt>
                <c:pt idx="162">
                  <c:v>0.99732556723122057</c:v>
                </c:pt>
                <c:pt idx="163">
                  <c:v>0.99862493192354751</c:v>
                </c:pt>
                <c:pt idx="164">
                  <c:v>0.9841913279043718</c:v>
                </c:pt>
                <c:pt idx="165">
                  <c:v>0.95425215129927365</c:v>
                </c:pt>
                <c:pt idx="166">
                  <c:v>0.9092790828301337</c:v>
                </c:pt>
                <c:pt idx="167">
                  <c:v>0.84998065665874367</c:v>
                </c:pt>
                <c:pt idx="168">
                  <c:v>0.77729109769154225</c:v>
                </c:pt>
                <c:pt idx="169">
                  <c:v>0.69235560320963963</c:v>
                </c:pt>
                <c:pt idx="170">
                  <c:v>0.59651230070660977</c:v>
                </c:pt>
                <c:pt idx="171">
                  <c:v>0.49127116618173799</c:v>
                </c:pt>
                <c:pt idx="172">
                  <c:v>0.3782902350231932</c:v>
                </c:pt>
                <c:pt idx="173">
                  <c:v>0.25934948026999843</c:v>
                </c:pt>
                <c:pt idx="174">
                  <c:v>0.1363227697910912</c:v>
                </c:pt>
                <c:pt idx="175">
                  <c:v>1.1148344185884326E-2</c:v>
                </c:pt>
                <c:pt idx="176">
                  <c:v>-0.11420171948387618</c:v>
                </c:pt>
                <c:pt idx="177">
                  <c:v>-0.23775257704331529</c:v>
                </c:pt>
                <c:pt idx="178">
                  <c:v>-0.3575577301484304</c:v>
                </c:pt>
                <c:pt idx="179">
                  <c:v>-0.47172969265200276</c:v>
                </c:pt>
                <c:pt idx="180">
                  <c:v>-0.57846972725398738</c:v>
                </c:pt>
                <c:pt idx="181">
                  <c:v>-0.67609618394648807</c:v>
                </c:pt>
                <c:pt idx="182">
                  <c:v>-0.76307099379145316</c:v>
                </c:pt>
                <c:pt idx="183">
                  <c:v>-0.83802390063139931</c:v>
                </c:pt>
                <c:pt idx="184">
                  <c:v>-0.89977404897148783</c:v>
                </c:pt>
                <c:pt idx="185">
                  <c:v>-0.94734858792375076</c:v>
                </c:pt>
                <c:pt idx="186">
                  <c:v>-0.97999799811522825</c:v>
                </c:pt>
                <c:pt idx="187">
                  <c:v>-0.99720790009015803</c:v>
                </c:pt>
                <c:pt idx="188">
                  <c:v>-0.99870715816922484</c:v>
                </c:pt>
                <c:pt idx="189">
                  <c:v>-0.98447215209251404</c:v>
                </c:pt>
                <c:pt idx="190">
                  <c:v>-0.95472714914802781</c:v>
                </c:pt>
                <c:pt idx="191">
                  <c:v>-0.90994077092299808</c:v>
                </c:pt>
                <c:pt idx="192">
                  <c:v>-0.85081861034305051</c:v>
                </c:pt>
                <c:pt idx="193">
                  <c:v>-0.77829211531502385</c:v>
                </c:pt>
                <c:pt idx="194">
                  <c:v>-0.6935039141076087</c:v>
                </c:pt>
                <c:pt idx="195">
                  <c:v>-0.59778981366298667</c:v>
                </c:pt>
                <c:pt idx="196">
                  <c:v>-0.49265775444949844</c:v>
                </c:pt>
                <c:pt idx="197">
                  <c:v>-0.37976405341388969</c:v>
                </c:pt>
                <c:pt idx="198">
                  <c:v>-0.26088730931664939</c:v>
                </c:pt>
                <c:pt idx="199">
                  <c:v>-0.13790038156237036</c:v>
                </c:pt>
                <c:pt idx="200">
                  <c:v>-1.2740883988263205E-2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D6B-4377-BE95-3ABF2EC90F55}"/>
            </c:ext>
          </c:extLst>
        </c:ser>
        <c:ser>
          <c:idx val="1"/>
          <c:order val="1"/>
          <c:spPr>
            <a:ln w="1905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xVal>
            <c:numRef>
              <c:f>'slide 6 running average'!$A$1:$A$201</c:f>
              <c:numCache>
                <c:formatCode>General</c:formatCode>
                <c:ptCount val="201"/>
                <c:pt idx="0">
                  <c:v>0</c:v>
                </c:pt>
                <c:pt idx="1">
                  <c:v>0.02</c:v>
                </c:pt>
                <c:pt idx="2">
                  <c:v>0.04</c:v>
                </c:pt>
                <c:pt idx="3">
                  <c:v>0.06</c:v>
                </c:pt>
                <c:pt idx="4">
                  <c:v>0.08</c:v>
                </c:pt>
                <c:pt idx="5">
                  <c:v>0.1</c:v>
                </c:pt>
                <c:pt idx="6">
                  <c:v>0.12000000000000001</c:v>
                </c:pt>
                <c:pt idx="7">
                  <c:v>0.14000000000000001</c:v>
                </c:pt>
                <c:pt idx="8">
                  <c:v>0.16</c:v>
                </c:pt>
                <c:pt idx="9">
                  <c:v>0.18</c:v>
                </c:pt>
                <c:pt idx="10">
                  <c:v>0.19999999999999998</c:v>
                </c:pt>
                <c:pt idx="11">
                  <c:v>0.21999999999999997</c:v>
                </c:pt>
                <c:pt idx="12">
                  <c:v>0.23999999999999996</c:v>
                </c:pt>
                <c:pt idx="13">
                  <c:v>0.25999999999999995</c:v>
                </c:pt>
                <c:pt idx="14">
                  <c:v>0.27999999999999997</c:v>
                </c:pt>
                <c:pt idx="15">
                  <c:v>0.3</c:v>
                </c:pt>
                <c:pt idx="16">
                  <c:v>0.32</c:v>
                </c:pt>
                <c:pt idx="17">
                  <c:v>0.34</c:v>
                </c:pt>
                <c:pt idx="18">
                  <c:v>0.36000000000000004</c:v>
                </c:pt>
                <c:pt idx="19">
                  <c:v>0.38000000000000006</c:v>
                </c:pt>
                <c:pt idx="20">
                  <c:v>0.40000000000000008</c:v>
                </c:pt>
                <c:pt idx="21">
                  <c:v>0.4200000000000001</c:v>
                </c:pt>
                <c:pt idx="22">
                  <c:v>0.44000000000000011</c:v>
                </c:pt>
                <c:pt idx="23">
                  <c:v>0.46000000000000013</c:v>
                </c:pt>
                <c:pt idx="24">
                  <c:v>0.48000000000000015</c:v>
                </c:pt>
                <c:pt idx="25">
                  <c:v>0.50000000000000011</c:v>
                </c:pt>
                <c:pt idx="26">
                  <c:v>0.52000000000000013</c:v>
                </c:pt>
                <c:pt idx="27">
                  <c:v>0.54000000000000015</c:v>
                </c:pt>
                <c:pt idx="28">
                  <c:v>0.56000000000000016</c:v>
                </c:pt>
                <c:pt idx="29">
                  <c:v>0.58000000000000018</c:v>
                </c:pt>
                <c:pt idx="30">
                  <c:v>0.6000000000000002</c:v>
                </c:pt>
                <c:pt idx="31">
                  <c:v>0.62000000000000022</c:v>
                </c:pt>
                <c:pt idx="32">
                  <c:v>0.64000000000000024</c:v>
                </c:pt>
                <c:pt idx="33">
                  <c:v>0.66000000000000025</c:v>
                </c:pt>
                <c:pt idx="34">
                  <c:v>0.68000000000000027</c:v>
                </c:pt>
                <c:pt idx="35">
                  <c:v>0.70000000000000029</c:v>
                </c:pt>
                <c:pt idx="36">
                  <c:v>0.72000000000000031</c:v>
                </c:pt>
                <c:pt idx="37">
                  <c:v>0.74000000000000032</c:v>
                </c:pt>
                <c:pt idx="38">
                  <c:v>0.76000000000000034</c:v>
                </c:pt>
                <c:pt idx="39">
                  <c:v>0.78000000000000036</c:v>
                </c:pt>
                <c:pt idx="40">
                  <c:v>0.80000000000000038</c:v>
                </c:pt>
                <c:pt idx="41">
                  <c:v>0.8200000000000004</c:v>
                </c:pt>
                <c:pt idx="42">
                  <c:v>0.84000000000000041</c:v>
                </c:pt>
                <c:pt idx="43">
                  <c:v>0.86000000000000043</c:v>
                </c:pt>
                <c:pt idx="44">
                  <c:v>0.88000000000000045</c:v>
                </c:pt>
                <c:pt idx="45">
                  <c:v>0.90000000000000047</c:v>
                </c:pt>
                <c:pt idx="46">
                  <c:v>0.92000000000000048</c:v>
                </c:pt>
                <c:pt idx="47">
                  <c:v>0.9400000000000005</c:v>
                </c:pt>
                <c:pt idx="48">
                  <c:v>0.96000000000000052</c:v>
                </c:pt>
                <c:pt idx="49">
                  <c:v>0.98000000000000054</c:v>
                </c:pt>
                <c:pt idx="50">
                  <c:v>1.0000000000000004</c:v>
                </c:pt>
                <c:pt idx="51">
                  <c:v>1.0200000000000005</c:v>
                </c:pt>
                <c:pt idx="52">
                  <c:v>1.0400000000000005</c:v>
                </c:pt>
                <c:pt idx="53">
                  <c:v>1.0600000000000005</c:v>
                </c:pt>
                <c:pt idx="54">
                  <c:v>1.0800000000000005</c:v>
                </c:pt>
                <c:pt idx="55">
                  <c:v>1.1000000000000005</c:v>
                </c:pt>
                <c:pt idx="56">
                  <c:v>1.1200000000000006</c:v>
                </c:pt>
                <c:pt idx="57">
                  <c:v>1.1400000000000006</c:v>
                </c:pt>
                <c:pt idx="58">
                  <c:v>1.1600000000000006</c:v>
                </c:pt>
                <c:pt idx="59">
                  <c:v>1.1800000000000006</c:v>
                </c:pt>
                <c:pt idx="60">
                  <c:v>1.2000000000000006</c:v>
                </c:pt>
                <c:pt idx="61">
                  <c:v>1.2200000000000006</c:v>
                </c:pt>
                <c:pt idx="62">
                  <c:v>1.2400000000000007</c:v>
                </c:pt>
                <c:pt idx="63">
                  <c:v>1.2600000000000007</c:v>
                </c:pt>
                <c:pt idx="64">
                  <c:v>1.2800000000000007</c:v>
                </c:pt>
                <c:pt idx="65">
                  <c:v>1.3000000000000007</c:v>
                </c:pt>
                <c:pt idx="66">
                  <c:v>1.3200000000000007</c:v>
                </c:pt>
                <c:pt idx="67">
                  <c:v>1.3400000000000007</c:v>
                </c:pt>
                <c:pt idx="68">
                  <c:v>1.3600000000000008</c:v>
                </c:pt>
                <c:pt idx="69">
                  <c:v>1.3800000000000008</c:v>
                </c:pt>
                <c:pt idx="70">
                  <c:v>1.4000000000000008</c:v>
                </c:pt>
                <c:pt idx="71">
                  <c:v>1.4200000000000008</c:v>
                </c:pt>
                <c:pt idx="72">
                  <c:v>1.4400000000000008</c:v>
                </c:pt>
                <c:pt idx="73">
                  <c:v>1.4600000000000009</c:v>
                </c:pt>
                <c:pt idx="74">
                  <c:v>1.4800000000000009</c:v>
                </c:pt>
                <c:pt idx="75">
                  <c:v>1.5000000000000009</c:v>
                </c:pt>
                <c:pt idx="76">
                  <c:v>1.5200000000000009</c:v>
                </c:pt>
                <c:pt idx="77">
                  <c:v>1.5400000000000009</c:v>
                </c:pt>
                <c:pt idx="78">
                  <c:v>1.5600000000000009</c:v>
                </c:pt>
                <c:pt idx="79">
                  <c:v>1.580000000000001</c:v>
                </c:pt>
                <c:pt idx="80">
                  <c:v>1.600000000000001</c:v>
                </c:pt>
                <c:pt idx="81">
                  <c:v>1.620000000000001</c:v>
                </c:pt>
                <c:pt idx="82">
                  <c:v>1.640000000000001</c:v>
                </c:pt>
                <c:pt idx="83">
                  <c:v>1.660000000000001</c:v>
                </c:pt>
                <c:pt idx="84">
                  <c:v>1.680000000000001</c:v>
                </c:pt>
                <c:pt idx="85">
                  <c:v>1.7000000000000011</c:v>
                </c:pt>
                <c:pt idx="86">
                  <c:v>1.7200000000000011</c:v>
                </c:pt>
                <c:pt idx="87">
                  <c:v>1.7400000000000011</c:v>
                </c:pt>
                <c:pt idx="88">
                  <c:v>1.7600000000000011</c:v>
                </c:pt>
                <c:pt idx="89">
                  <c:v>1.7800000000000011</c:v>
                </c:pt>
                <c:pt idx="90">
                  <c:v>1.8000000000000012</c:v>
                </c:pt>
                <c:pt idx="91">
                  <c:v>1.8200000000000012</c:v>
                </c:pt>
                <c:pt idx="92">
                  <c:v>1.8400000000000012</c:v>
                </c:pt>
                <c:pt idx="93">
                  <c:v>1.8600000000000012</c:v>
                </c:pt>
                <c:pt idx="94">
                  <c:v>1.8800000000000012</c:v>
                </c:pt>
                <c:pt idx="95">
                  <c:v>1.9000000000000012</c:v>
                </c:pt>
                <c:pt idx="96">
                  <c:v>1.9200000000000013</c:v>
                </c:pt>
                <c:pt idx="97">
                  <c:v>1.9400000000000013</c:v>
                </c:pt>
                <c:pt idx="98">
                  <c:v>1.9600000000000013</c:v>
                </c:pt>
                <c:pt idx="99">
                  <c:v>1.9800000000000013</c:v>
                </c:pt>
                <c:pt idx="100">
                  <c:v>2.0000000000000013</c:v>
                </c:pt>
                <c:pt idx="101">
                  <c:v>2.0200000000000014</c:v>
                </c:pt>
                <c:pt idx="102">
                  <c:v>2.0400000000000014</c:v>
                </c:pt>
                <c:pt idx="103">
                  <c:v>2.0600000000000014</c:v>
                </c:pt>
                <c:pt idx="104">
                  <c:v>2.0800000000000014</c:v>
                </c:pt>
                <c:pt idx="105">
                  <c:v>2.1000000000000014</c:v>
                </c:pt>
                <c:pt idx="106">
                  <c:v>2.1200000000000014</c:v>
                </c:pt>
                <c:pt idx="107">
                  <c:v>2.1400000000000015</c:v>
                </c:pt>
                <c:pt idx="108">
                  <c:v>2.1600000000000015</c:v>
                </c:pt>
                <c:pt idx="109">
                  <c:v>2.1800000000000015</c:v>
                </c:pt>
                <c:pt idx="110">
                  <c:v>2.2000000000000015</c:v>
                </c:pt>
                <c:pt idx="111">
                  <c:v>2.2200000000000015</c:v>
                </c:pt>
                <c:pt idx="112">
                  <c:v>2.2400000000000015</c:v>
                </c:pt>
                <c:pt idx="113">
                  <c:v>2.2600000000000016</c:v>
                </c:pt>
                <c:pt idx="114">
                  <c:v>2.2800000000000016</c:v>
                </c:pt>
                <c:pt idx="115">
                  <c:v>2.3000000000000016</c:v>
                </c:pt>
                <c:pt idx="116">
                  <c:v>2.3200000000000016</c:v>
                </c:pt>
                <c:pt idx="117">
                  <c:v>2.3400000000000016</c:v>
                </c:pt>
                <c:pt idx="118">
                  <c:v>2.3600000000000017</c:v>
                </c:pt>
                <c:pt idx="119">
                  <c:v>2.3800000000000017</c:v>
                </c:pt>
                <c:pt idx="120">
                  <c:v>2.4000000000000017</c:v>
                </c:pt>
                <c:pt idx="121">
                  <c:v>2.4200000000000017</c:v>
                </c:pt>
                <c:pt idx="122">
                  <c:v>2.4400000000000017</c:v>
                </c:pt>
                <c:pt idx="123">
                  <c:v>2.4600000000000017</c:v>
                </c:pt>
                <c:pt idx="124">
                  <c:v>2.4800000000000018</c:v>
                </c:pt>
                <c:pt idx="125">
                  <c:v>2.5000000000000018</c:v>
                </c:pt>
                <c:pt idx="126">
                  <c:v>2.5200000000000018</c:v>
                </c:pt>
                <c:pt idx="127">
                  <c:v>2.5400000000000018</c:v>
                </c:pt>
                <c:pt idx="128">
                  <c:v>2.5600000000000018</c:v>
                </c:pt>
                <c:pt idx="129">
                  <c:v>2.5800000000000018</c:v>
                </c:pt>
                <c:pt idx="130">
                  <c:v>2.6000000000000019</c:v>
                </c:pt>
                <c:pt idx="131">
                  <c:v>2.6200000000000019</c:v>
                </c:pt>
                <c:pt idx="132">
                  <c:v>2.6400000000000019</c:v>
                </c:pt>
                <c:pt idx="133">
                  <c:v>2.6600000000000019</c:v>
                </c:pt>
                <c:pt idx="134">
                  <c:v>2.6800000000000019</c:v>
                </c:pt>
                <c:pt idx="135">
                  <c:v>2.700000000000002</c:v>
                </c:pt>
                <c:pt idx="136">
                  <c:v>2.720000000000002</c:v>
                </c:pt>
                <c:pt idx="137">
                  <c:v>2.740000000000002</c:v>
                </c:pt>
                <c:pt idx="138">
                  <c:v>2.760000000000002</c:v>
                </c:pt>
                <c:pt idx="139">
                  <c:v>2.780000000000002</c:v>
                </c:pt>
                <c:pt idx="140">
                  <c:v>2.800000000000002</c:v>
                </c:pt>
                <c:pt idx="141">
                  <c:v>2.8200000000000021</c:v>
                </c:pt>
                <c:pt idx="142">
                  <c:v>2.8400000000000021</c:v>
                </c:pt>
                <c:pt idx="143">
                  <c:v>2.8600000000000021</c:v>
                </c:pt>
                <c:pt idx="144">
                  <c:v>2.8800000000000021</c:v>
                </c:pt>
                <c:pt idx="145">
                  <c:v>2.9000000000000021</c:v>
                </c:pt>
                <c:pt idx="146">
                  <c:v>2.9200000000000021</c:v>
                </c:pt>
                <c:pt idx="147">
                  <c:v>2.9400000000000022</c:v>
                </c:pt>
                <c:pt idx="148">
                  <c:v>2.9600000000000022</c:v>
                </c:pt>
                <c:pt idx="149">
                  <c:v>2.9800000000000022</c:v>
                </c:pt>
                <c:pt idx="150">
                  <c:v>3.0000000000000022</c:v>
                </c:pt>
                <c:pt idx="151">
                  <c:v>3.0200000000000022</c:v>
                </c:pt>
                <c:pt idx="152">
                  <c:v>3.0400000000000023</c:v>
                </c:pt>
                <c:pt idx="153">
                  <c:v>3.0600000000000023</c:v>
                </c:pt>
                <c:pt idx="154">
                  <c:v>3.0800000000000023</c:v>
                </c:pt>
                <c:pt idx="155">
                  <c:v>3.1000000000000023</c:v>
                </c:pt>
                <c:pt idx="156">
                  <c:v>3.1200000000000023</c:v>
                </c:pt>
                <c:pt idx="157">
                  <c:v>3.1400000000000023</c:v>
                </c:pt>
                <c:pt idx="158">
                  <c:v>3.1600000000000024</c:v>
                </c:pt>
                <c:pt idx="159">
                  <c:v>3.1800000000000024</c:v>
                </c:pt>
                <c:pt idx="160">
                  <c:v>3.2000000000000024</c:v>
                </c:pt>
                <c:pt idx="161">
                  <c:v>3.2200000000000024</c:v>
                </c:pt>
                <c:pt idx="162">
                  <c:v>3.2400000000000024</c:v>
                </c:pt>
                <c:pt idx="163">
                  <c:v>3.2600000000000025</c:v>
                </c:pt>
                <c:pt idx="164">
                  <c:v>3.2800000000000025</c:v>
                </c:pt>
                <c:pt idx="165">
                  <c:v>3.3000000000000025</c:v>
                </c:pt>
                <c:pt idx="166">
                  <c:v>3.3200000000000025</c:v>
                </c:pt>
                <c:pt idx="167">
                  <c:v>3.3400000000000025</c:v>
                </c:pt>
                <c:pt idx="168">
                  <c:v>3.3600000000000025</c:v>
                </c:pt>
                <c:pt idx="169">
                  <c:v>3.3800000000000026</c:v>
                </c:pt>
                <c:pt idx="170">
                  <c:v>3.4000000000000026</c:v>
                </c:pt>
                <c:pt idx="171">
                  <c:v>3.4200000000000026</c:v>
                </c:pt>
                <c:pt idx="172">
                  <c:v>3.4400000000000026</c:v>
                </c:pt>
                <c:pt idx="173">
                  <c:v>3.4600000000000026</c:v>
                </c:pt>
                <c:pt idx="174">
                  <c:v>3.4800000000000026</c:v>
                </c:pt>
                <c:pt idx="175">
                  <c:v>3.5000000000000027</c:v>
                </c:pt>
                <c:pt idx="176">
                  <c:v>3.5200000000000027</c:v>
                </c:pt>
                <c:pt idx="177">
                  <c:v>3.5400000000000027</c:v>
                </c:pt>
                <c:pt idx="178">
                  <c:v>3.5600000000000027</c:v>
                </c:pt>
                <c:pt idx="179">
                  <c:v>3.5800000000000027</c:v>
                </c:pt>
                <c:pt idx="180">
                  <c:v>3.6000000000000028</c:v>
                </c:pt>
                <c:pt idx="181">
                  <c:v>3.6200000000000028</c:v>
                </c:pt>
                <c:pt idx="182">
                  <c:v>3.6400000000000028</c:v>
                </c:pt>
                <c:pt idx="183">
                  <c:v>3.6600000000000028</c:v>
                </c:pt>
                <c:pt idx="184">
                  <c:v>3.6800000000000028</c:v>
                </c:pt>
                <c:pt idx="185">
                  <c:v>3.7000000000000028</c:v>
                </c:pt>
                <c:pt idx="186">
                  <c:v>3.7200000000000029</c:v>
                </c:pt>
                <c:pt idx="187">
                  <c:v>3.7400000000000029</c:v>
                </c:pt>
                <c:pt idx="188">
                  <c:v>3.7600000000000029</c:v>
                </c:pt>
                <c:pt idx="189">
                  <c:v>3.7800000000000029</c:v>
                </c:pt>
                <c:pt idx="190">
                  <c:v>3.8000000000000029</c:v>
                </c:pt>
                <c:pt idx="191">
                  <c:v>3.8200000000000029</c:v>
                </c:pt>
                <c:pt idx="192">
                  <c:v>3.840000000000003</c:v>
                </c:pt>
                <c:pt idx="193">
                  <c:v>3.860000000000003</c:v>
                </c:pt>
                <c:pt idx="194">
                  <c:v>3.880000000000003</c:v>
                </c:pt>
                <c:pt idx="195">
                  <c:v>3.900000000000003</c:v>
                </c:pt>
                <c:pt idx="196">
                  <c:v>3.920000000000003</c:v>
                </c:pt>
                <c:pt idx="197">
                  <c:v>3.9400000000000031</c:v>
                </c:pt>
                <c:pt idx="198">
                  <c:v>3.9600000000000031</c:v>
                </c:pt>
                <c:pt idx="199">
                  <c:v>3.9800000000000031</c:v>
                </c:pt>
                <c:pt idx="200">
                  <c:v>4.0000000000000027</c:v>
                </c:pt>
              </c:numCache>
            </c:numRef>
          </c:xVal>
          <c:yVal>
            <c:numRef>
              <c:f>'slide 6 running average'!$C$1:$C$201</c:f>
              <c:numCache>
                <c:formatCode>General</c:formatCode>
                <c:ptCount val="20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0.99807838800220983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-0.99817580923645932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0.99827069855292971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-0.99836305571092998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0.99755331193798857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-0.99854017262087136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0.99732556723122057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-0.99720790009015803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D6B-4377-BE95-3ABF2EC90F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36943472"/>
        <c:axId val="1536940976"/>
      </c:scatterChart>
      <c:valAx>
        <c:axId val="1536943472"/>
        <c:scaling>
          <c:orientation val="minMax"/>
          <c:max val="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</a:t>
                </a:r>
                <a:r>
                  <a:rPr lang="en-US" sz="1000" b="0" i="0" u="none" strike="noStrike" baseline="0"/>
                  <a:t> 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6940976"/>
        <c:crosses val="autoZero"/>
        <c:crossBetween val="midCat"/>
      </c:valAx>
      <c:valAx>
        <c:axId val="1536940976"/>
        <c:scaling>
          <c:orientation val="minMax"/>
          <c:max val="1"/>
          <c:min val="-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69434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sampled</a:t>
            </a:r>
            <a:r>
              <a:rPr lang="en-US" baseline="0"/>
              <a:t> sine wave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'slide 6 running average'!$A$1:$A$201</c:f>
              <c:numCache>
                <c:formatCode>General</c:formatCode>
                <c:ptCount val="201"/>
                <c:pt idx="0">
                  <c:v>0</c:v>
                </c:pt>
                <c:pt idx="1">
                  <c:v>0.02</c:v>
                </c:pt>
                <c:pt idx="2">
                  <c:v>0.04</c:v>
                </c:pt>
                <c:pt idx="3">
                  <c:v>0.06</c:v>
                </c:pt>
                <c:pt idx="4">
                  <c:v>0.08</c:v>
                </c:pt>
                <c:pt idx="5">
                  <c:v>0.1</c:v>
                </c:pt>
                <c:pt idx="6">
                  <c:v>0.12000000000000001</c:v>
                </c:pt>
                <c:pt idx="7">
                  <c:v>0.14000000000000001</c:v>
                </c:pt>
                <c:pt idx="8">
                  <c:v>0.16</c:v>
                </c:pt>
                <c:pt idx="9">
                  <c:v>0.18</c:v>
                </c:pt>
                <c:pt idx="10">
                  <c:v>0.19999999999999998</c:v>
                </c:pt>
                <c:pt idx="11">
                  <c:v>0.21999999999999997</c:v>
                </c:pt>
                <c:pt idx="12">
                  <c:v>0.23999999999999996</c:v>
                </c:pt>
                <c:pt idx="13">
                  <c:v>0.25999999999999995</c:v>
                </c:pt>
                <c:pt idx="14">
                  <c:v>0.27999999999999997</c:v>
                </c:pt>
                <c:pt idx="15">
                  <c:v>0.3</c:v>
                </c:pt>
                <c:pt idx="16">
                  <c:v>0.32</c:v>
                </c:pt>
                <c:pt idx="17">
                  <c:v>0.34</c:v>
                </c:pt>
                <c:pt idx="18">
                  <c:v>0.36000000000000004</c:v>
                </c:pt>
                <c:pt idx="19">
                  <c:v>0.38000000000000006</c:v>
                </c:pt>
                <c:pt idx="20">
                  <c:v>0.40000000000000008</c:v>
                </c:pt>
                <c:pt idx="21">
                  <c:v>0.4200000000000001</c:v>
                </c:pt>
                <c:pt idx="22">
                  <c:v>0.44000000000000011</c:v>
                </c:pt>
                <c:pt idx="23">
                  <c:v>0.46000000000000013</c:v>
                </c:pt>
                <c:pt idx="24">
                  <c:v>0.48000000000000015</c:v>
                </c:pt>
                <c:pt idx="25">
                  <c:v>0.50000000000000011</c:v>
                </c:pt>
                <c:pt idx="26">
                  <c:v>0.52000000000000013</c:v>
                </c:pt>
                <c:pt idx="27">
                  <c:v>0.54000000000000015</c:v>
                </c:pt>
                <c:pt idx="28">
                  <c:v>0.56000000000000016</c:v>
                </c:pt>
                <c:pt idx="29">
                  <c:v>0.58000000000000018</c:v>
                </c:pt>
                <c:pt idx="30">
                  <c:v>0.6000000000000002</c:v>
                </c:pt>
                <c:pt idx="31">
                  <c:v>0.62000000000000022</c:v>
                </c:pt>
                <c:pt idx="32">
                  <c:v>0.64000000000000024</c:v>
                </c:pt>
                <c:pt idx="33">
                  <c:v>0.66000000000000025</c:v>
                </c:pt>
                <c:pt idx="34">
                  <c:v>0.68000000000000027</c:v>
                </c:pt>
                <c:pt idx="35">
                  <c:v>0.70000000000000029</c:v>
                </c:pt>
                <c:pt idx="36">
                  <c:v>0.72000000000000031</c:v>
                </c:pt>
                <c:pt idx="37">
                  <c:v>0.74000000000000032</c:v>
                </c:pt>
                <c:pt idx="38">
                  <c:v>0.76000000000000034</c:v>
                </c:pt>
                <c:pt idx="39">
                  <c:v>0.78000000000000036</c:v>
                </c:pt>
                <c:pt idx="40">
                  <c:v>0.80000000000000038</c:v>
                </c:pt>
                <c:pt idx="41">
                  <c:v>0.8200000000000004</c:v>
                </c:pt>
                <c:pt idx="42">
                  <c:v>0.84000000000000041</c:v>
                </c:pt>
                <c:pt idx="43">
                  <c:v>0.86000000000000043</c:v>
                </c:pt>
                <c:pt idx="44">
                  <c:v>0.88000000000000045</c:v>
                </c:pt>
                <c:pt idx="45">
                  <c:v>0.90000000000000047</c:v>
                </c:pt>
                <c:pt idx="46">
                  <c:v>0.92000000000000048</c:v>
                </c:pt>
                <c:pt idx="47">
                  <c:v>0.9400000000000005</c:v>
                </c:pt>
                <c:pt idx="48">
                  <c:v>0.96000000000000052</c:v>
                </c:pt>
                <c:pt idx="49">
                  <c:v>0.98000000000000054</c:v>
                </c:pt>
                <c:pt idx="50">
                  <c:v>1.0000000000000004</c:v>
                </c:pt>
                <c:pt idx="51">
                  <c:v>1.0200000000000005</c:v>
                </c:pt>
                <c:pt idx="52">
                  <c:v>1.0400000000000005</c:v>
                </c:pt>
                <c:pt idx="53">
                  <c:v>1.0600000000000005</c:v>
                </c:pt>
                <c:pt idx="54">
                  <c:v>1.0800000000000005</c:v>
                </c:pt>
                <c:pt idx="55">
                  <c:v>1.1000000000000005</c:v>
                </c:pt>
                <c:pt idx="56">
                  <c:v>1.1200000000000006</c:v>
                </c:pt>
                <c:pt idx="57">
                  <c:v>1.1400000000000006</c:v>
                </c:pt>
                <c:pt idx="58">
                  <c:v>1.1600000000000006</c:v>
                </c:pt>
                <c:pt idx="59">
                  <c:v>1.1800000000000006</c:v>
                </c:pt>
                <c:pt idx="60">
                  <c:v>1.2000000000000006</c:v>
                </c:pt>
                <c:pt idx="61">
                  <c:v>1.2200000000000006</c:v>
                </c:pt>
                <c:pt idx="62">
                  <c:v>1.2400000000000007</c:v>
                </c:pt>
                <c:pt idx="63">
                  <c:v>1.2600000000000007</c:v>
                </c:pt>
                <c:pt idx="64">
                  <c:v>1.2800000000000007</c:v>
                </c:pt>
                <c:pt idx="65">
                  <c:v>1.3000000000000007</c:v>
                </c:pt>
                <c:pt idx="66">
                  <c:v>1.3200000000000007</c:v>
                </c:pt>
                <c:pt idx="67">
                  <c:v>1.3400000000000007</c:v>
                </c:pt>
                <c:pt idx="68">
                  <c:v>1.3600000000000008</c:v>
                </c:pt>
                <c:pt idx="69">
                  <c:v>1.3800000000000008</c:v>
                </c:pt>
                <c:pt idx="70">
                  <c:v>1.4000000000000008</c:v>
                </c:pt>
                <c:pt idx="71">
                  <c:v>1.4200000000000008</c:v>
                </c:pt>
                <c:pt idx="72">
                  <c:v>1.4400000000000008</c:v>
                </c:pt>
                <c:pt idx="73">
                  <c:v>1.4600000000000009</c:v>
                </c:pt>
                <c:pt idx="74">
                  <c:v>1.4800000000000009</c:v>
                </c:pt>
                <c:pt idx="75">
                  <c:v>1.5000000000000009</c:v>
                </c:pt>
                <c:pt idx="76">
                  <c:v>1.5200000000000009</c:v>
                </c:pt>
                <c:pt idx="77">
                  <c:v>1.5400000000000009</c:v>
                </c:pt>
                <c:pt idx="78">
                  <c:v>1.5600000000000009</c:v>
                </c:pt>
                <c:pt idx="79">
                  <c:v>1.580000000000001</c:v>
                </c:pt>
                <c:pt idx="80">
                  <c:v>1.600000000000001</c:v>
                </c:pt>
                <c:pt idx="81">
                  <c:v>1.620000000000001</c:v>
                </c:pt>
                <c:pt idx="82">
                  <c:v>1.640000000000001</c:v>
                </c:pt>
                <c:pt idx="83">
                  <c:v>1.660000000000001</c:v>
                </c:pt>
                <c:pt idx="84">
                  <c:v>1.680000000000001</c:v>
                </c:pt>
                <c:pt idx="85">
                  <c:v>1.7000000000000011</c:v>
                </c:pt>
                <c:pt idx="86">
                  <c:v>1.7200000000000011</c:v>
                </c:pt>
                <c:pt idx="87">
                  <c:v>1.7400000000000011</c:v>
                </c:pt>
                <c:pt idx="88">
                  <c:v>1.7600000000000011</c:v>
                </c:pt>
                <c:pt idx="89">
                  <c:v>1.7800000000000011</c:v>
                </c:pt>
                <c:pt idx="90">
                  <c:v>1.8000000000000012</c:v>
                </c:pt>
                <c:pt idx="91">
                  <c:v>1.8200000000000012</c:v>
                </c:pt>
                <c:pt idx="92">
                  <c:v>1.8400000000000012</c:v>
                </c:pt>
                <c:pt idx="93">
                  <c:v>1.8600000000000012</c:v>
                </c:pt>
                <c:pt idx="94">
                  <c:v>1.8800000000000012</c:v>
                </c:pt>
                <c:pt idx="95">
                  <c:v>1.9000000000000012</c:v>
                </c:pt>
                <c:pt idx="96">
                  <c:v>1.9200000000000013</c:v>
                </c:pt>
                <c:pt idx="97">
                  <c:v>1.9400000000000013</c:v>
                </c:pt>
                <c:pt idx="98">
                  <c:v>1.9600000000000013</c:v>
                </c:pt>
                <c:pt idx="99">
                  <c:v>1.9800000000000013</c:v>
                </c:pt>
                <c:pt idx="100">
                  <c:v>2.0000000000000013</c:v>
                </c:pt>
                <c:pt idx="101">
                  <c:v>2.0200000000000014</c:v>
                </c:pt>
                <c:pt idx="102">
                  <c:v>2.0400000000000014</c:v>
                </c:pt>
                <c:pt idx="103">
                  <c:v>2.0600000000000014</c:v>
                </c:pt>
                <c:pt idx="104">
                  <c:v>2.0800000000000014</c:v>
                </c:pt>
                <c:pt idx="105">
                  <c:v>2.1000000000000014</c:v>
                </c:pt>
                <c:pt idx="106">
                  <c:v>2.1200000000000014</c:v>
                </c:pt>
                <c:pt idx="107">
                  <c:v>2.1400000000000015</c:v>
                </c:pt>
                <c:pt idx="108">
                  <c:v>2.1600000000000015</c:v>
                </c:pt>
                <c:pt idx="109">
                  <c:v>2.1800000000000015</c:v>
                </c:pt>
                <c:pt idx="110">
                  <c:v>2.2000000000000015</c:v>
                </c:pt>
                <c:pt idx="111">
                  <c:v>2.2200000000000015</c:v>
                </c:pt>
                <c:pt idx="112">
                  <c:v>2.2400000000000015</c:v>
                </c:pt>
                <c:pt idx="113">
                  <c:v>2.2600000000000016</c:v>
                </c:pt>
                <c:pt idx="114">
                  <c:v>2.2800000000000016</c:v>
                </c:pt>
                <c:pt idx="115">
                  <c:v>2.3000000000000016</c:v>
                </c:pt>
                <c:pt idx="116">
                  <c:v>2.3200000000000016</c:v>
                </c:pt>
                <c:pt idx="117">
                  <c:v>2.3400000000000016</c:v>
                </c:pt>
                <c:pt idx="118">
                  <c:v>2.3600000000000017</c:v>
                </c:pt>
                <c:pt idx="119">
                  <c:v>2.3800000000000017</c:v>
                </c:pt>
                <c:pt idx="120">
                  <c:v>2.4000000000000017</c:v>
                </c:pt>
                <c:pt idx="121">
                  <c:v>2.4200000000000017</c:v>
                </c:pt>
                <c:pt idx="122">
                  <c:v>2.4400000000000017</c:v>
                </c:pt>
                <c:pt idx="123">
                  <c:v>2.4600000000000017</c:v>
                </c:pt>
                <c:pt idx="124">
                  <c:v>2.4800000000000018</c:v>
                </c:pt>
                <c:pt idx="125">
                  <c:v>2.5000000000000018</c:v>
                </c:pt>
                <c:pt idx="126">
                  <c:v>2.5200000000000018</c:v>
                </c:pt>
                <c:pt idx="127">
                  <c:v>2.5400000000000018</c:v>
                </c:pt>
                <c:pt idx="128">
                  <c:v>2.5600000000000018</c:v>
                </c:pt>
                <c:pt idx="129">
                  <c:v>2.5800000000000018</c:v>
                </c:pt>
                <c:pt idx="130">
                  <c:v>2.6000000000000019</c:v>
                </c:pt>
                <c:pt idx="131">
                  <c:v>2.6200000000000019</c:v>
                </c:pt>
                <c:pt idx="132">
                  <c:v>2.6400000000000019</c:v>
                </c:pt>
                <c:pt idx="133">
                  <c:v>2.6600000000000019</c:v>
                </c:pt>
                <c:pt idx="134">
                  <c:v>2.6800000000000019</c:v>
                </c:pt>
                <c:pt idx="135">
                  <c:v>2.700000000000002</c:v>
                </c:pt>
                <c:pt idx="136">
                  <c:v>2.720000000000002</c:v>
                </c:pt>
                <c:pt idx="137">
                  <c:v>2.740000000000002</c:v>
                </c:pt>
                <c:pt idx="138">
                  <c:v>2.760000000000002</c:v>
                </c:pt>
                <c:pt idx="139">
                  <c:v>2.780000000000002</c:v>
                </c:pt>
                <c:pt idx="140">
                  <c:v>2.800000000000002</c:v>
                </c:pt>
                <c:pt idx="141">
                  <c:v>2.8200000000000021</c:v>
                </c:pt>
                <c:pt idx="142">
                  <c:v>2.8400000000000021</c:v>
                </c:pt>
                <c:pt idx="143">
                  <c:v>2.8600000000000021</c:v>
                </c:pt>
                <c:pt idx="144">
                  <c:v>2.8800000000000021</c:v>
                </c:pt>
                <c:pt idx="145">
                  <c:v>2.9000000000000021</c:v>
                </c:pt>
                <c:pt idx="146">
                  <c:v>2.9200000000000021</c:v>
                </c:pt>
                <c:pt idx="147">
                  <c:v>2.9400000000000022</c:v>
                </c:pt>
                <c:pt idx="148">
                  <c:v>2.9600000000000022</c:v>
                </c:pt>
                <c:pt idx="149">
                  <c:v>2.9800000000000022</c:v>
                </c:pt>
                <c:pt idx="150">
                  <c:v>3.0000000000000022</c:v>
                </c:pt>
                <c:pt idx="151">
                  <c:v>3.0200000000000022</c:v>
                </c:pt>
                <c:pt idx="152">
                  <c:v>3.0400000000000023</c:v>
                </c:pt>
                <c:pt idx="153">
                  <c:v>3.0600000000000023</c:v>
                </c:pt>
                <c:pt idx="154">
                  <c:v>3.0800000000000023</c:v>
                </c:pt>
                <c:pt idx="155">
                  <c:v>3.1000000000000023</c:v>
                </c:pt>
                <c:pt idx="156">
                  <c:v>3.1200000000000023</c:v>
                </c:pt>
                <c:pt idx="157">
                  <c:v>3.1400000000000023</c:v>
                </c:pt>
                <c:pt idx="158">
                  <c:v>3.1600000000000024</c:v>
                </c:pt>
                <c:pt idx="159">
                  <c:v>3.1800000000000024</c:v>
                </c:pt>
                <c:pt idx="160">
                  <c:v>3.2000000000000024</c:v>
                </c:pt>
                <c:pt idx="161">
                  <c:v>3.2200000000000024</c:v>
                </c:pt>
                <c:pt idx="162">
                  <c:v>3.2400000000000024</c:v>
                </c:pt>
                <c:pt idx="163">
                  <c:v>3.2600000000000025</c:v>
                </c:pt>
                <c:pt idx="164">
                  <c:v>3.2800000000000025</c:v>
                </c:pt>
                <c:pt idx="165">
                  <c:v>3.3000000000000025</c:v>
                </c:pt>
                <c:pt idx="166">
                  <c:v>3.3200000000000025</c:v>
                </c:pt>
                <c:pt idx="167">
                  <c:v>3.3400000000000025</c:v>
                </c:pt>
                <c:pt idx="168">
                  <c:v>3.3600000000000025</c:v>
                </c:pt>
                <c:pt idx="169">
                  <c:v>3.3800000000000026</c:v>
                </c:pt>
                <c:pt idx="170">
                  <c:v>3.4000000000000026</c:v>
                </c:pt>
                <c:pt idx="171">
                  <c:v>3.4200000000000026</c:v>
                </c:pt>
                <c:pt idx="172">
                  <c:v>3.4400000000000026</c:v>
                </c:pt>
                <c:pt idx="173">
                  <c:v>3.4600000000000026</c:v>
                </c:pt>
                <c:pt idx="174">
                  <c:v>3.4800000000000026</c:v>
                </c:pt>
                <c:pt idx="175">
                  <c:v>3.5000000000000027</c:v>
                </c:pt>
                <c:pt idx="176">
                  <c:v>3.5200000000000027</c:v>
                </c:pt>
                <c:pt idx="177">
                  <c:v>3.5400000000000027</c:v>
                </c:pt>
                <c:pt idx="178">
                  <c:v>3.5600000000000027</c:v>
                </c:pt>
                <c:pt idx="179">
                  <c:v>3.5800000000000027</c:v>
                </c:pt>
                <c:pt idx="180">
                  <c:v>3.6000000000000028</c:v>
                </c:pt>
                <c:pt idx="181">
                  <c:v>3.6200000000000028</c:v>
                </c:pt>
                <c:pt idx="182">
                  <c:v>3.6400000000000028</c:v>
                </c:pt>
                <c:pt idx="183">
                  <c:v>3.6600000000000028</c:v>
                </c:pt>
                <c:pt idx="184">
                  <c:v>3.6800000000000028</c:v>
                </c:pt>
                <c:pt idx="185">
                  <c:v>3.7000000000000028</c:v>
                </c:pt>
                <c:pt idx="186">
                  <c:v>3.7200000000000029</c:v>
                </c:pt>
                <c:pt idx="187">
                  <c:v>3.7400000000000029</c:v>
                </c:pt>
                <c:pt idx="188">
                  <c:v>3.7600000000000029</c:v>
                </c:pt>
                <c:pt idx="189">
                  <c:v>3.7800000000000029</c:v>
                </c:pt>
                <c:pt idx="190">
                  <c:v>3.8000000000000029</c:v>
                </c:pt>
                <c:pt idx="191">
                  <c:v>3.8200000000000029</c:v>
                </c:pt>
                <c:pt idx="192">
                  <c:v>3.840000000000003</c:v>
                </c:pt>
                <c:pt idx="193">
                  <c:v>3.860000000000003</c:v>
                </c:pt>
                <c:pt idx="194">
                  <c:v>3.880000000000003</c:v>
                </c:pt>
                <c:pt idx="195">
                  <c:v>3.900000000000003</c:v>
                </c:pt>
                <c:pt idx="196">
                  <c:v>3.920000000000003</c:v>
                </c:pt>
                <c:pt idx="197">
                  <c:v>3.9400000000000031</c:v>
                </c:pt>
                <c:pt idx="198">
                  <c:v>3.9600000000000031</c:v>
                </c:pt>
                <c:pt idx="199">
                  <c:v>3.9800000000000031</c:v>
                </c:pt>
                <c:pt idx="200">
                  <c:v>4.0000000000000027</c:v>
                </c:pt>
              </c:numCache>
            </c:numRef>
          </c:xVal>
          <c:yVal>
            <c:numRef>
              <c:f>'slide 6 running average'!$B$1:$B$201</c:f>
              <c:numCache>
                <c:formatCode>General</c:formatCode>
                <c:ptCount val="201"/>
                <c:pt idx="0">
                  <c:v>0</c:v>
                </c:pt>
                <c:pt idx="1">
                  <c:v>0.12527002950839486</c:v>
                </c:pt>
                <c:pt idx="2">
                  <c:v>0.24856647575069968</c:v>
                </c:pt>
                <c:pt idx="3">
                  <c:v>0.36794684853969956</c:v>
                </c:pt>
                <c:pt idx="4">
                  <c:v>0.48153035398590188</c:v>
                </c:pt>
                <c:pt idx="5">
                  <c:v>0.587527525713892</c:v>
                </c:pt>
                <c:pt idx="6">
                  <c:v>0.68426841724727638</c:v>
                </c:pt>
                <c:pt idx="7">
                  <c:v>0.77022891140155259</c:v>
                </c:pt>
                <c:pt idx="8">
                  <c:v>0.84405473219008997</c:v>
                </c:pt>
                <c:pt idx="9">
                  <c:v>0.90458278094447275</c:v>
                </c:pt>
                <c:pt idx="10">
                  <c:v>0.95085946050646997</c:v>
                </c:pt>
                <c:pt idx="11">
                  <c:v>0.98215569880072406</c:v>
                </c:pt>
                <c:pt idx="12">
                  <c:v>0.99797843509729434</c:v>
                </c:pt>
                <c:pt idx="13">
                  <c:v>0.99807838800220983</c:v>
                </c:pt>
                <c:pt idx="14">
                  <c:v>0.9824539827941956</c:v>
                </c:pt>
                <c:pt idx="15">
                  <c:v>0.95135137623382859</c:v>
                </c:pt>
                <c:pt idx="16">
                  <c:v>0.90526057845426033</c:v>
                </c:pt>
                <c:pt idx="17">
                  <c:v>0.84490773303169575</c:v>
                </c:pt>
                <c:pt idx="18">
                  <c:v>0.77124367686027728</c:v>
                </c:pt>
                <c:pt idx="19">
                  <c:v>0.68542896006634157</c:v>
                </c:pt>
                <c:pt idx="20">
                  <c:v>0.58881556196779494</c:v>
                </c:pt>
                <c:pt idx="21">
                  <c:v>0.48292559113693956</c:v>
                </c:pt>
                <c:pt idx="22">
                  <c:v>0.36942730513944194</c:v>
                </c:pt>
                <c:pt idx="23">
                  <c:v>0.25010882774962789</c:v>
                </c:pt>
                <c:pt idx="24">
                  <c:v>0.1268499777177293</c:v>
                </c:pt>
                <c:pt idx="25">
                  <c:v>1.59265291648594E-3</c:v>
                </c:pt>
                <c:pt idx="26">
                  <c:v>-0.12368976354600314</c:v>
                </c:pt>
                <c:pt idx="27">
                  <c:v>-0.24702349325173958</c:v>
                </c:pt>
                <c:pt idx="28">
                  <c:v>-0.3664654586262478</c:v>
                </c:pt>
                <c:pt idx="29">
                  <c:v>-0.48013389541149076</c:v>
                </c:pt>
                <c:pt idx="30">
                  <c:v>-0.5862379991700285</c:v>
                </c:pt>
                <c:pt idx="31">
                  <c:v>-0.68310613875063353</c:v>
                </c:pt>
                <c:pt idx="32">
                  <c:v>-0.76921219222259551</c:v>
                </c:pt>
                <c:pt idx="33">
                  <c:v>-0.84319959036574099</c:v>
                </c:pt>
                <c:pt idx="34">
                  <c:v>-0.9039026889198275</c:v>
                </c:pt>
                <c:pt idx="35">
                  <c:v>-0.95036513288137681</c:v>
                </c:pt>
                <c:pt idx="36">
                  <c:v>-0.98185492352520354</c:v>
                </c:pt>
                <c:pt idx="37">
                  <c:v>-0.99787595077524849</c:v>
                </c:pt>
                <c:pt idx="38">
                  <c:v>-0.99817580923645932</c:v>
                </c:pt>
                <c:pt idx="39">
                  <c:v>-0.9827497747490066</c:v>
                </c:pt>
                <c:pt idx="40">
                  <c:v>-0.95184087881568502</c:v>
                </c:pt>
                <c:pt idx="41">
                  <c:v>-0.90593607972992451</c:v>
                </c:pt>
                <c:pt idx="42">
                  <c:v>-0.84575859072688164</c:v>
                </c:pt>
                <c:pt idx="43">
                  <c:v>-0.77225648602476904</c:v>
                </c:pt>
                <c:pt idx="44">
                  <c:v>-0.68658776426405788</c:v>
                </c:pt>
                <c:pt idx="45">
                  <c:v>-0.59010210466457336</c:v>
                </c:pt>
                <c:pt idx="46">
                  <c:v>-0.4843196033255206</c:v>
                </c:pt>
                <c:pt idx="47">
                  <c:v>-0.37090682467022801</c:v>
                </c:pt>
                <c:pt idx="48">
                  <c:v>-0.25165054533627784</c:v>
                </c:pt>
                <c:pt idx="49">
                  <c:v>-0.12842960416639582</c:v>
                </c:pt>
                <c:pt idx="50">
                  <c:v>-3.1853017931353258E-3</c:v>
                </c:pt>
                <c:pt idx="51">
                  <c:v>0.12210918383897135</c:v>
                </c:pt>
                <c:pt idx="52">
                  <c:v>0.24547988416659422</c:v>
                </c:pt>
                <c:pt idx="53">
                  <c:v>0.36498313915669883</c:v>
                </c:pt>
                <c:pt idx="54">
                  <c:v>0.47873621895588692</c:v>
                </c:pt>
                <c:pt idx="55">
                  <c:v>0.58494698560714653</c:v>
                </c:pt>
                <c:pt idx="56">
                  <c:v>0.68194212752458438</c:v>
                </c:pt>
                <c:pt idx="57">
                  <c:v>0.76819352190235979</c:v>
                </c:pt>
                <c:pt idx="58">
                  <c:v>0.84234230972775415</c:v>
                </c:pt>
                <c:pt idx="59">
                  <c:v>0.90322030410540721</c:v>
                </c:pt>
                <c:pt idx="60">
                  <c:v>0.949868394612433</c:v>
                </c:pt>
                <c:pt idx="61">
                  <c:v>0.98155165773056385</c:v>
                </c:pt>
                <c:pt idx="62">
                  <c:v>0.99777093529602789</c:v>
                </c:pt>
                <c:pt idx="63">
                  <c:v>0.99827069855292971</c:v>
                </c:pt>
                <c:pt idx="64">
                  <c:v>0.98304307391486789</c:v>
                </c:pt>
                <c:pt idx="65">
                  <c:v>0.9523279670103949</c:v>
                </c:pt>
                <c:pt idx="66">
                  <c:v>0.90660928305802713</c:v>
                </c:pt>
                <c:pt idx="67">
                  <c:v>0.8466073031174095</c:v>
                </c:pt>
                <c:pt idx="68">
                  <c:v>0.77326733632599431</c:v>
                </c:pt>
                <c:pt idx="69">
                  <c:v>0.68774482690106897</c:v>
                </c:pt>
                <c:pt idx="70">
                  <c:v>0.59138715054085544</c:v>
                </c:pt>
                <c:pt idx="71">
                  <c:v>0.48571238701567176</c:v>
                </c:pt>
                <c:pt idx="72">
                  <c:v>0.37238540337919218</c:v>
                </c:pt>
                <c:pt idx="73">
                  <c:v>0.2531916246000156</c:v>
                </c:pt>
                <c:pt idx="74">
                  <c:v>0.1300089048476013</c:v>
                </c:pt>
                <c:pt idx="75">
                  <c:v>4.7779425901231824E-3</c:v>
                </c:pt>
                <c:pt idx="76">
                  <c:v>-0.1205282943965095</c:v>
                </c:pt>
                <c:pt idx="77">
                  <c:v>-0.24393565241069504</c:v>
                </c:pt>
                <c:pt idx="78">
                  <c:v>-0.36349989389102333</c:v>
                </c:pt>
                <c:pt idx="79">
                  <c:v>-0.4773373281643592</c:v>
                </c:pt>
                <c:pt idx="80">
                  <c:v>-0.58365448829995992</c:v>
                </c:pt>
                <c:pt idx="81">
                  <c:v>-0.68077638652169681</c:v>
                </c:pt>
                <c:pt idx="82">
                  <c:v>-0.76717290302474772</c:v>
                </c:pt>
                <c:pt idx="83">
                  <c:v>-0.84148289245065988</c:v>
                </c:pt>
                <c:pt idx="84">
                  <c:v>-0.90253562823211297</c:v>
                </c:pt>
                <c:pt idx="85">
                  <c:v>-0.94936924695963765</c:v>
                </c:pt>
                <c:pt idx="86">
                  <c:v>-0.98124590218605223</c:v>
                </c:pt>
                <c:pt idx="87">
                  <c:v>-0.99766338892600925</c:v>
                </c:pt>
                <c:pt idx="88">
                  <c:v>-0.99836305571092998</c:v>
                </c:pt>
                <c:pt idx="89">
                  <c:v>-0.98333387954781304</c:v>
                </c:pt>
                <c:pt idx="90">
                  <c:v>-0.952812639582437</c:v>
                </c:pt>
                <c:pt idx="91">
                  <c:v>-0.90728018673095756</c:v>
                </c:pt>
                <c:pt idx="92">
                  <c:v>-0.84745386805048295</c:v>
                </c:pt>
                <c:pt idx="93">
                  <c:v>-0.77427622519988348</c:v>
                </c:pt>
                <c:pt idx="94">
                  <c:v>-0.68890014504243047</c:v>
                </c:pt>
                <c:pt idx="95">
                  <c:v>-0.59267069633706448</c:v>
                </c:pt>
                <c:pt idx="96">
                  <c:v>-0.48710393867453461</c:v>
                </c:pt>
                <c:pt idx="97">
                  <c:v>-0.37386303751585281</c:v>
                </c:pt>
                <c:pt idx="98">
                  <c:v>-0.25473206163182399</c:v>
                </c:pt>
                <c:pt idx="99">
                  <c:v>-0.13158787575538042</c:v>
                </c:pt>
                <c:pt idx="100">
                  <c:v>-6.3705712676432541E-3</c:v>
                </c:pt>
                <c:pt idx="101">
                  <c:v>0.11894709922861643</c:v>
                </c:pt>
                <c:pt idx="102">
                  <c:v>0.24239080190105572</c:v>
                </c:pt>
                <c:pt idx="103">
                  <c:v>0.36201572659153736</c:v>
                </c:pt>
                <c:pt idx="104">
                  <c:v>0.47593722658525539</c:v>
                </c:pt>
                <c:pt idx="105">
                  <c:v>0.58236051052694471</c:v>
                </c:pt>
                <c:pt idx="106">
                  <c:v>0.67960891869892259</c:v>
                </c:pt>
                <c:pt idx="107">
                  <c:v>0.76615033817860623</c:v>
                </c:pt>
                <c:pt idx="108">
                  <c:v>0.84062134071440975</c:v>
                </c:pt>
                <c:pt idx="109">
                  <c:v>0.90184866303665467</c:v>
                </c:pt>
                <c:pt idx="110">
                  <c:v>0.94886769118910053</c:v>
                </c:pt>
                <c:pt idx="111">
                  <c:v>0.98093765766723118</c:v>
                </c:pt>
                <c:pt idx="112">
                  <c:v>0.99755331193798857</c:v>
                </c:pt>
                <c:pt idx="113">
                  <c:v>0.99845288047619196</c:v>
                </c:pt>
                <c:pt idx="114">
                  <c:v>0.9836221909102002</c:v>
                </c:pt>
                <c:pt idx="115">
                  <c:v>0.95329489530241707</c:v>
                </c:pt>
                <c:pt idx="116">
                  <c:v>0.90794878904693843</c:v>
                </c:pt>
                <c:pt idx="117">
                  <c:v>0.84829828337875179</c:v>
                </c:pt>
                <c:pt idx="118">
                  <c:v>0.77528315008734738</c:v>
                </c:pt>
                <c:pt idx="119">
                  <c:v>0.69005371575762942</c:v>
                </c:pt>
                <c:pt idx="120">
                  <c:v>0.59395273879742749</c:v>
                </c:pt>
                <c:pt idx="121">
                  <c:v>0.48849425477237429</c:v>
                </c:pt>
                <c:pt idx="122">
                  <c:v>0.37533972333212451</c:v>
                </c:pt>
                <c:pt idx="123">
                  <c:v>0.25627185252431522</c:v>
                </c:pt>
                <c:pt idx="124">
                  <c:v>0.13316651288460163</c:v>
                </c:pt>
                <c:pt idx="125">
                  <c:v>7.9631837859249089E-3</c:v>
                </c:pt>
                <c:pt idx="126">
                  <c:v>-0.11736560234606119</c:v>
                </c:pt>
                <c:pt idx="127">
                  <c:v>-0.24084533655626067</c:v>
                </c:pt>
                <c:pt idx="128">
                  <c:v>-0.36053064102290044</c:v>
                </c:pt>
                <c:pt idx="129">
                  <c:v>-0.47453591776999682</c:v>
                </c:pt>
                <c:pt idx="130">
                  <c:v>-0.58106505557033594</c:v>
                </c:pt>
                <c:pt idx="131">
                  <c:v>-0.67843972701759736</c:v>
                </c:pt>
                <c:pt idx="132">
                  <c:v>-0.76512582995771583</c:v>
                </c:pt>
                <c:pt idx="133">
                  <c:v>-0.83975765670436631</c:v>
                </c:pt>
                <c:pt idx="134">
                  <c:v>-0.90115941026155066</c:v>
                </c:pt>
                <c:pt idx="135">
                  <c:v>-0.9483637285730413</c:v>
                </c:pt>
                <c:pt idx="136">
                  <c:v>-0.98062692495597681</c:v>
                </c:pt>
                <c:pt idx="137">
                  <c:v>-0.99744070461118128</c:v>
                </c:pt>
                <c:pt idx="138">
                  <c:v>-0.99854017262087136</c:v>
                </c:pt>
                <c:pt idx="139">
                  <c:v>-0.98390800727071559</c:v>
                </c:pt>
                <c:pt idx="140">
                  <c:v>-0.95377473294707282</c:v>
                </c:pt>
                <c:pt idx="141">
                  <c:v>-0.90861508831003013</c:v>
                </c:pt>
                <c:pt idx="142">
                  <c:v>-0.8491405469603176</c:v>
                </c:pt>
                <c:pt idx="143">
                  <c:v>-0.77628810843427465</c:v>
                </c:pt>
                <c:pt idx="144">
                  <c:v>-0.69120553612057922</c:v>
                </c:pt>
                <c:pt idx="145">
                  <c:v>-0.59523327466998921</c:v>
                </c:pt>
                <c:pt idx="146">
                  <c:v>-0.48988333178259624</c:v>
                </c:pt>
                <c:pt idx="147">
                  <c:v>-0.37681545708232578</c:v>
                </c:pt>
                <c:pt idx="148">
                  <c:v>-0.25781099337174063</c:v>
                </c:pt>
                <c:pt idx="149">
                  <c:v>-0.1347448122309792</c:v>
                </c:pt>
                <c:pt idx="150">
                  <c:v>-9.5557761052331783E-3</c:v>
                </c:pt>
                <c:pt idx="151">
                  <c:v>0.1157838077603852</c:v>
                </c:pt>
                <c:pt idx="152">
                  <c:v>0.23929926029644877</c:v>
                </c:pt>
                <c:pt idx="153">
                  <c:v>0.35904464095209393</c:v>
                </c:pt>
                <c:pt idx="154">
                  <c:v>0.47313340527306785</c:v>
                </c:pt>
                <c:pt idx="155">
                  <c:v>0.57976812671610878</c:v>
                </c:pt>
                <c:pt idx="156">
                  <c:v>0.67726881444342968</c:v>
                </c:pt>
                <c:pt idx="157">
                  <c:v>0.76409938096078522</c:v>
                </c:pt>
                <c:pt idx="158">
                  <c:v>0.83889184261130512</c:v>
                </c:pt>
                <c:pt idx="159">
                  <c:v>0.90046787165512232</c:v>
                </c:pt>
                <c:pt idx="160">
                  <c:v>0.94785736038978208</c:v>
                </c:pt>
                <c:pt idx="161">
                  <c:v>0.98031370484047697</c:v>
                </c:pt>
                <c:pt idx="162">
                  <c:v>0.99732556723122057</c:v>
                </c:pt>
                <c:pt idx="163">
                  <c:v>0.99862493192354751</c:v>
                </c:pt>
                <c:pt idx="164">
                  <c:v>0.9841913279043718</c:v>
                </c:pt>
                <c:pt idx="165">
                  <c:v>0.95425215129927365</c:v>
                </c:pt>
                <c:pt idx="166">
                  <c:v>0.9092790828301337</c:v>
                </c:pt>
                <c:pt idx="167">
                  <c:v>0.84998065665874367</c:v>
                </c:pt>
                <c:pt idx="168">
                  <c:v>0.77729109769154225</c:v>
                </c:pt>
                <c:pt idx="169">
                  <c:v>0.69235560320963963</c:v>
                </c:pt>
                <c:pt idx="170">
                  <c:v>0.59651230070660977</c:v>
                </c:pt>
                <c:pt idx="171">
                  <c:v>0.49127116618173799</c:v>
                </c:pt>
                <c:pt idx="172">
                  <c:v>0.3782902350231932</c:v>
                </c:pt>
                <c:pt idx="173">
                  <c:v>0.25934948026999843</c:v>
                </c:pt>
                <c:pt idx="174">
                  <c:v>0.1363227697910912</c:v>
                </c:pt>
                <c:pt idx="175">
                  <c:v>1.1148344185884326E-2</c:v>
                </c:pt>
                <c:pt idx="176">
                  <c:v>-0.11420171948387618</c:v>
                </c:pt>
                <c:pt idx="177">
                  <c:v>-0.23775257704331529</c:v>
                </c:pt>
                <c:pt idx="178">
                  <c:v>-0.3575577301484304</c:v>
                </c:pt>
                <c:pt idx="179">
                  <c:v>-0.47172969265200276</c:v>
                </c:pt>
                <c:pt idx="180">
                  <c:v>-0.57846972725398738</c:v>
                </c:pt>
                <c:pt idx="181">
                  <c:v>-0.67609618394648807</c:v>
                </c:pt>
                <c:pt idx="182">
                  <c:v>-0.76307099379145316</c:v>
                </c:pt>
                <c:pt idx="183">
                  <c:v>-0.83802390063139931</c:v>
                </c:pt>
                <c:pt idx="184">
                  <c:v>-0.89977404897148783</c:v>
                </c:pt>
                <c:pt idx="185">
                  <c:v>-0.94734858792375076</c:v>
                </c:pt>
                <c:pt idx="186">
                  <c:v>-0.97999799811522825</c:v>
                </c:pt>
                <c:pt idx="187">
                  <c:v>-0.99720790009015803</c:v>
                </c:pt>
                <c:pt idx="188">
                  <c:v>-0.99870715816922484</c:v>
                </c:pt>
                <c:pt idx="189">
                  <c:v>-0.98447215209251404</c:v>
                </c:pt>
                <c:pt idx="190">
                  <c:v>-0.95472714914802781</c:v>
                </c:pt>
                <c:pt idx="191">
                  <c:v>-0.90994077092299808</c:v>
                </c:pt>
                <c:pt idx="192">
                  <c:v>-0.85081861034305051</c:v>
                </c:pt>
                <c:pt idx="193">
                  <c:v>-0.77829211531502385</c:v>
                </c:pt>
                <c:pt idx="194">
                  <c:v>-0.6935039141076087</c:v>
                </c:pt>
                <c:pt idx="195">
                  <c:v>-0.59778981366298667</c:v>
                </c:pt>
                <c:pt idx="196">
                  <c:v>-0.49265775444949844</c:v>
                </c:pt>
                <c:pt idx="197">
                  <c:v>-0.37976405341388969</c:v>
                </c:pt>
                <c:pt idx="198">
                  <c:v>-0.26088730931664939</c:v>
                </c:pt>
                <c:pt idx="199">
                  <c:v>-0.13790038156237036</c:v>
                </c:pt>
                <c:pt idx="200">
                  <c:v>-1.2740883988263205E-2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31C-40D0-AE40-C1DE79BDC4BD}"/>
            </c:ext>
          </c:extLst>
        </c:ser>
        <c:ser>
          <c:idx val="1"/>
          <c:order val="1"/>
          <c:spPr>
            <a:ln w="1905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xVal>
            <c:numRef>
              <c:f>'slide 6 running average'!$A$1:$A$201</c:f>
              <c:numCache>
                <c:formatCode>General</c:formatCode>
                <c:ptCount val="201"/>
                <c:pt idx="0">
                  <c:v>0</c:v>
                </c:pt>
                <c:pt idx="1">
                  <c:v>0.02</c:v>
                </c:pt>
                <c:pt idx="2">
                  <c:v>0.04</c:v>
                </c:pt>
                <c:pt idx="3">
                  <c:v>0.06</c:v>
                </c:pt>
                <c:pt idx="4">
                  <c:v>0.08</c:v>
                </c:pt>
                <c:pt idx="5">
                  <c:v>0.1</c:v>
                </c:pt>
                <c:pt idx="6">
                  <c:v>0.12000000000000001</c:v>
                </c:pt>
                <c:pt idx="7">
                  <c:v>0.14000000000000001</c:v>
                </c:pt>
                <c:pt idx="8">
                  <c:v>0.16</c:v>
                </c:pt>
                <c:pt idx="9">
                  <c:v>0.18</c:v>
                </c:pt>
                <c:pt idx="10">
                  <c:v>0.19999999999999998</c:v>
                </c:pt>
                <c:pt idx="11">
                  <c:v>0.21999999999999997</c:v>
                </c:pt>
                <c:pt idx="12">
                  <c:v>0.23999999999999996</c:v>
                </c:pt>
                <c:pt idx="13">
                  <c:v>0.25999999999999995</c:v>
                </c:pt>
                <c:pt idx="14">
                  <c:v>0.27999999999999997</c:v>
                </c:pt>
                <c:pt idx="15">
                  <c:v>0.3</c:v>
                </c:pt>
                <c:pt idx="16">
                  <c:v>0.32</c:v>
                </c:pt>
                <c:pt idx="17">
                  <c:v>0.34</c:v>
                </c:pt>
                <c:pt idx="18">
                  <c:v>0.36000000000000004</c:v>
                </c:pt>
                <c:pt idx="19">
                  <c:v>0.38000000000000006</c:v>
                </c:pt>
                <c:pt idx="20">
                  <c:v>0.40000000000000008</c:v>
                </c:pt>
                <c:pt idx="21">
                  <c:v>0.4200000000000001</c:v>
                </c:pt>
                <c:pt idx="22">
                  <c:v>0.44000000000000011</c:v>
                </c:pt>
                <c:pt idx="23">
                  <c:v>0.46000000000000013</c:v>
                </c:pt>
                <c:pt idx="24">
                  <c:v>0.48000000000000015</c:v>
                </c:pt>
                <c:pt idx="25">
                  <c:v>0.50000000000000011</c:v>
                </c:pt>
                <c:pt idx="26">
                  <c:v>0.52000000000000013</c:v>
                </c:pt>
                <c:pt idx="27">
                  <c:v>0.54000000000000015</c:v>
                </c:pt>
                <c:pt idx="28">
                  <c:v>0.56000000000000016</c:v>
                </c:pt>
                <c:pt idx="29">
                  <c:v>0.58000000000000018</c:v>
                </c:pt>
                <c:pt idx="30">
                  <c:v>0.6000000000000002</c:v>
                </c:pt>
                <c:pt idx="31">
                  <c:v>0.62000000000000022</c:v>
                </c:pt>
                <c:pt idx="32">
                  <c:v>0.64000000000000024</c:v>
                </c:pt>
                <c:pt idx="33">
                  <c:v>0.66000000000000025</c:v>
                </c:pt>
                <c:pt idx="34">
                  <c:v>0.68000000000000027</c:v>
                </c:pt>
                <c:pt idx="35">
                  <c:v>0.70000000000000029</c:v>
                </c:pt>
                <c:pt idx="36">
                  <c:v>0.72000000000000031</c:v>
                </c:pt>
                <c:pt idx="37">
                  <c:v>0.74000000000000032</c:v>
                </c:pt>
                <c:pt idx="38">
                  <c:v>0.76000000000000034</c:v>
                </c:pt>
                <c:pt idx="39">
                  <c:v>0.78000000000000036</c:v>
                </c:pt>
                <c:pt idx="40">
                  <c:v>0.80000000000000038</c:v>
                </c:pt>
                <c:pt idx="41">
                  <c:v>0.8200000000000004</c:v>
                </c:pt>
                <c:pt idx="42">
                  <c:v>0.84000000000000041</c:v>
                </c:pt>
                <c:pt idx="43">
                  <c:v>0.86000000000000043</c:v>
                </c:pt>
                <c:pt idx="44">
                  <c:v>0.88000000000000045</c:v>
                </c:pt>
                <c:pt idx="45">
                  <c:v>0.90000000000000047</c:v>
                </c:pt>
                <c:pt idx="46">
                  <c:v>0.92000000000000048</c:v>
                </c:pt>
                <c:pt idx="47">
                  <c:v>0.9400000000000005</c:v>
                </c:pt>
                <c:pt idx="48">
                  <c:v>0.96000000000000052</c:v>
                </c:pt>
                <c:pt idx="49">
                  <c:v>0.98000000000000054</c:v>
                </c:pt>
                <c:pt idx="50">
                  <c:v>1.0000000000000004</c:v>
                </c:pt>
                <c:pt idx="51">
                  <c:v>1.0200000000000005</c:v>
                </c:pt>
                <c:pt idx="52">
                  <c:v>1.0400000000000005</c:v>
                </c:pt>
                <c:pt idx="53">
                  <c:v>1.0600000000000005</c:v>
                </c:pt>
                <c:pt idx="54">
                  <c:v>1.0800000000000005</c:v>
                </c:pt>
                <c:pt idx="55">
                  <c:v>1.1000000000000005</c:v>
                </c:pt>
                <c:pt idx="56">
                  <c:v>1.1200000000000006</c:v>
                </c:pt>
                <c:pt idx="57">
                  <c:v>1.1400000000000006</c:v>
                </c:pt>
                <c:pt idx="58">
                  <c:v>1.1600000000000006</c:v>
                </c:pt>
                <c:pt idx="59">
                  <c:v>1.1800000000000006</c:v>
                </c:pt>
                <c:pt idx="60">
                  <c:v>1.2000000000000006</c:v>
                </c:pt>
                <c:pt idx="61">
                  <c:v>1.2200000000000006</c:v>
                </c:pt>
                <c:pt idx="62">
                  <c:v>1.2400000000000007</c:v>
                </c:pt>
                <c:pt idx="63">
                  <c:v>1.2600000000000007</c:v>
                </c:pt>
                <c:pt idx="64">
                  <c:v>1.2800000000000007</c:v>
                </c:pt>
                <c:pt idx="65">
                  <c:v>1.3000000000000007</c:v>
                </c:pt>
                <c:pt idx="66">
                  <c:v>1.3200000000000007</c:v>
                </c:pt>
                <c:pt idx="67">
                  <c:v>1.3400000000000007</c:v>
                </c:pt>
                <c:pt idx="68">
                  <c:v>1.3600000000000008</c:v>
                </c:pt>
                <c:pt idx="69">
                  <c:v>1.3800000000000008</c:v>
                </c:pt>
                <c:pt idx="70">
                  <c:v>1.4000000000000008</c:v>
                </c:pt>
                <c:pt idx="71">
                  <c:v>1.4200000000000008</c:v>
                </c:pt>
                <c:pt idx="72">
                  <c:v>1.4400000000000008</c:v>
                </c:pt>
                <c:pt idx="73">
                  <c:v>1.4600000000000009</c:v>
                </c:pt>
                <c:pt idx="74">
                  <c:v>1.4800000000000009</c:v>
                </c:pt>
                <c:pt idx="75">
                  <c:v>1.5000000000000009</c:v>
                </c:pt>
                <c:pt idx="76">
                  <c:v>1.5200000000000009</c:v>
                </c:pt>
                <c:pt idx="77">
                  <c:v>1.5400000000000009</c:v>
                </c:pt>
                <c:pt idx="78">
                  <c:v>1.5600000000000009</c:v>
                </c:pt>
                <c:pt idx="79">
                  <c:v>1.580000000000001</c:v>
                </c:pt>
                <c:pt idx="80">
                  <c:v>1.600000000000001</c:v>
                </c:pt>
                <c:pt idx="81">
                  <c:v>1.620000000000001</c:v>
                </c:pt>
                <c:pt idx="82">
                  <c:v>1.640000000000001</c:v>
                </c:pt>
                <c:pt idx="83">
                  <c:v>1.660000000000001</c:v>
                </c:pt>
                <c:pt idx="84">
                  <c:v>1.680000000000001</c:v>
                </c:pt>
                <c:pt idx="85">
                  <c:v>1.7000000000000011</c:v>
                </c:pt>
                <c:pt idx="86">
                  <c:v>1.7200000000000011</c:v>
                </c:pt>
                <c:pt idx="87">
                  <c:v>1.7400000000000011</c:v>
                </c:pt>
                <c:pt idx="88">
                  <c:v>1.7600000000000011</c:v>
                </c:pt>
                <c:pt idx="89">
                  <c:v>1.7800000000000011</c:v>
                </c:pt>
                <c:pt idx="90">
                  <c:v>1.8000000000000012</c:v>
                </c:pt>
                <c:pt idx="91">
                  <c:v>1.8200000000000012</c:v>
                </c:pt>
                <c:pt idx="92">
                  <c:v>1.8400000000000012</c:v>
                </c:pt>
                <c:pt idx="93">
                  <c:v>1.8600000000000012</c:v>
                </c:pt>
                <c:pt idx="94">
                  <c:v>1.8800000000000012</c:v>
                </c:pt>
                <c:pt idx="95">
                  <c:v>1.9000000000000012</c:v>
                </c:pt>
                <c:pt idx="96">
                  <c:v>1.9200000000000013</c:v>
                </c:pt>
                <c:pt idx="97">
                  <c:v>1.9400000000000013</c:v>
                </c:pt>
                <c:pt idx="98">
                  <c:v>1.9600000000000013</c:v>
                </c:pt>
                <c:pt idx="99">
                  <c:v>1.9800000000000013</c:v>
                </c:pt>
                <c:pt idx="100">
                  <c:v>2.0000000000000013</c:v>
                </c:pt>
                <c:pt idx="101">
                  <c:v>2.0200000000000014</c:v>
                </c:pt>
                <c:pt idx="102">
                  <c:v>2.0400000000000014</c:v>
                </c:pt>
                <c:pt idx="103">
                  <c:v>2.0600000000000014</c:v>
                </c:pt>
                <c:pt idx="104">
                  <c:v>2.0800000000000014</c:v>
                </c:pt>
                <c:pt idx="105">
                  <c:v>2.1000000000000014</c:v>
                </c:pt>
                <c:pt idx="106">
                  <c:v>2.1200000000000014</c:v>
                </c:pt>
                <c:pt idx="107">
                  <c:v>2.1400000000000015</c:v>
                </c:pt>
                <c:pt idx="108">
                  <c:v>2.1600000000000015</c:v>
                </c:pt>
                <c:pt idx="109">
                  <c:v>2.1800000000000015</c:v>
                </c:pt>
                <c:pt idx="110">
                  <c:v>2.2000000000000015</c:v>
                </c:pt>
                <c:pt idx="111">
                  <c:v>2.2200000000000015</c:v>
                </c:pt>
                <c:pt idx="112">
                  <c:v>2.2400000000000015</c:v>
                </c:pt>
                <c:pt idx="113">
                  <c:v>2.2600000000000016</c:v>
                </c:pt>
                <c:pt idx="114">
                  <c:v>2.2800000000000016</c:v>
                </c:pt>
                <c:pt idx="115">
                  <c:v>2.3000000000000016</c:v>
                </c:pt>
                <c:pt idx="116">
                  <c:v>2.3200000000000016</c:v>
                </c:pt>
                <c:pt idx="117">
                  <c:v>2.3400000000000016</c:v>
                </c:pt>
                <c:pt idx="118">
                  <c:v>2.3600000000000017</c:v>
                </c:pt>
                <c:pt idx="119">
                  <c:v>2.3800000000000017</c:v>
                </c:pt>
                <c:pt idx="120">
                  <c:v>2.4000000000000017</c:v>
                </c:pt>
                <c:pt idx="121">
                  <c:v>2.4200000000000017</c:v>
                </c:pt>
                <c:pt idx="122">
                  <c:v>2.4400000000000017</c:v>
                </c:pt>
                <c:pt idx="123">
                  <c:v>2.4600000000000017</c:v>
                </c:pt>
                <c:pt idx="124">
                  <c:v>2.4800000000000018</c:v>
                </c:pt>
                <c:pt idx="125">
                  <c:v>2.5000000000000018</c:v>
                </c:pt>
                <c:pt idx="126">
                  <c:v>2.5200000000000018</c:v>
                </c:pt>
                <c:pt idx="127">
                  <c:v>2.5400000000000018</c:v>
                </c:pt>
                <c:pt idx="128">
                  <c:v>2.5600000000000018</c:v>
                </c:pt>
                <c:pt idx="129">
                  <c:v>2.5800000000000018</c:v>
                </c:pt>
                <c:pt idx="130">
                  <c:v>2.6000000000000019</c:v>
                </c:pt>
                <c:pt idx="131">
                  <c:v>2.6200000000000019</c:v>
                </c:pt>
                <c:pt idx="132">
                  <c:v>2.6400000000000019</c:v>
                </c:pt>
                <c:pt idx="133">
                  <c:v>2.6600000000000019</c:v>
                </c:pt>
                <c:pt idx="134">
                  <c:v>2.6800000000000019</c:v>
                </c:pt>
                <c:pt idx="135">
                  <c:v>2.700000000000002</c:v>
                </c:pt>
                <c:pt idx="136">
                  <c:v>2.720000000000002</c:v>
                </c:pt>
                <c:pt idx="137">
                  <c:v>2.740000000000002</c:v>
                </c:pt>
                <c:pt idx="138">
                  <c:v>2.760000000000002</c:v>
                </c:pt>
                <c:pt idx="139">
                  <c:v>2.780000000000002</c:v>
                </c:pt>
                <c:pt idx="140">
                  <c:v>2.800000000000002</c:v>
                </c:pt>
                <c:pt idx="141">
                  <c:v>2.8200000000000021</c:v>
                </c:pt>
                <c:pt idx="142">
                  <c:v>2.8400000000000021</c:v>
                </c:pt>
                <c:pt idx="143">
                  <c:v>2.8600000000000021</c:v>
                </c:pt>
                <c:pt idx="144">
                  <c:v>2.8800000000000021</c:v>
                </c:pt>
                <c:pt idx="145">
                  <c:v>2.9000000000000021</c:v>
                </c:pt>
                <c:pt idx="146">
                  <c:v>2.9200000000000021</c:v>
                </c:pt>
                <c:pt idx="147">
                  <c:v>2.9400000000000022</c:v>
                </c:pt>
                <c:pt idx="148">
                  <c:v>2.9600000000000022</c:v>
                </c:pt>
                <c:pt idx="149">
                  <c:v>2.9800000000000022</c:v>
                </c:pt>
                <c:pt idx="150">
                  <c:v>3.0000000000000022</c:v>
                </c:pt>
                <c:pt idx="151">
                  <c:v>3.0200000000000022</c:v>
                </c:pt>
                <c:pt idx="152">
                  <c:v>3.0400000000000023</c:v>
                </c:pt>
                <c:pt idx="153">
                  <c:v>3.0600000000000023</c:v>
                </c:pt>
                <c:pt idx="154">
                  <c:v>3.0800000000000023</c:v>
                </c:pt>
                <c:pt idx="155">
                  <c:v>3.1000000000000023</c:v>
                </c:pt>
                <c:pt idx="156">
                  <c:v>3.1200000000000023</c:v>
                </c:pt>
                <c:pt idx="157">
                  <c:v>3.1400000000000023</c:v>
                </c:pt>
                <c:pt idx="158">
                  <c:v>3.1600000000000024</c:v>
                </c:pt>
                <c:pt idx="159">
                  <c:v>3.1800000000000024</c:v>
                </c:pt>
                <c:pt idx="160">
                  <c:v>3.2000000000000024</c:v>
                </c:pt>
                <c:pt idx="161">
                  <c:v>3.2200000000000024</c:v>
                </c:pt>
                <c:pt idx="162">
                  <c:v>3.2400000000000024</c:v>
                </c:pt>
                <c:pt idx="163">
                  <c:v>3.2600000000000025</c:v>
                </c:pt>
                <c:pt idx="164">
                  <c:v>3.2800000000000025</c:v>
                </c:pt>
                <c:pt idx="165">
                  <c:v>3.3000000000000025</c:v>
                </c:pt>
                <c:pt idx="166">
                  <c:v>3.3200000000000025</c:v>
                </c:pt>
                <c:pt idx="167">
                  <c:v>3.3400000000000025</c:v>
                </c:pt>
                <c:pt idx="168">
                  <c:v>3.3600000000000025</c:v>
                </c:pt>
                <c:pt idx="169">
                  <c:v>3.3800000000000026</c:v>
                </c:pt>
                <c:pt idx="170">
                  <c:v>3.4000000000000026</c:v>
                </c:pt>
                <c:pt idx="171">
                  <c:v>3.4200000000000026</c:v>
                </c:pt>
                <c:pt idx="172">
                  <c:v>3.4400000000000026</c:v>
                </c:pt>
                <c:pt idx="173">
                  <c:v>3.4600000000000026</c:v>
                </c:pt>
                <c:pt idx="174">
                  <c:v>3.4800000000000026</c:v>
                </c:pt>
                <c:pt idx="175">
                  <c:v>3.5000000000000027</c:v>
                </c:pt>
                <c:pt idx="176">
                  <c:v>3.5200000000000027</c:v>
                </c:pt>
                <c:pt idx="177">
                  <c:v>3.5400000000000027</c:v>
                </c:pt>
                <c:pt idx="178">
                  <c:v>3.5600000000000027</c:v>
                </c:pt>
                <c:pt idx="179">
                  <c:v>3.5800000000000027</c:v>
                </c:pt>
                <c:pt idx="180">
                  <c:v>3.6000000000000028</c:v>
                </c:pt>
                <c:pt idx="181">
                  <c:v>3.6200000000000028</c:v>
                </c:pt>
                <c:pt idx="182">
                  <c:v>3.6400000000000028</c:v>
                </c:pt>
                <c:pt idx="183">
                  <c:v>3.6600000000000028</c:v>
                </c:pt>
                <c:pt idx="184">
                  <c:v>3.6800000000000028</c:v>
                </c:pt>
                <c:pt idx="185">
                  <c:v>3.7000000000000028</c:v>
                </c:pt>
                <c:pt idx="186">
                  <c:v>3.7200000000000029</c:v>
                </c:pt>
                <c:pt idx="187">
                  <c:v>3.7400000000000029</c:v>
                </c:pt>
                <c:pt idx="188">
                  <c:v>3.7600000000000029</c:v>
                </c:pt>
                <c:pt idx="189">
                  <c:v>3.7800000000000029</c:v>
                </c:pt>
                <c:pt idx="190">
                  <c:v>3.8000000000000029</c:v>
                </c:pt>
                <c:pt idx="191">
                  <c:v>3.8200000000000029</c:v>
                </c:pt>
                <c:pt idx="192">
                  <c:v>3.840000000000003</c:v>
                </c:pt>
                <c:pt idx="193">
                  <c:v>3.860000000000003</c:v>
                </c:pt>
                <c:pt idx="194">
                  <c:v>3.880000000000003</c:v>
                </c:pt>
                <c:pt idx="195">
                  <c:v>3.900000000000003</c:v>
                </c:pt>
                <c:pt idx="196">
                  <c:v>3.920000000000003</c:v>
                </c:pt>
                <c:pt idx="197">
                  <c:v>3.9400000000000031</c:v>
                </c:pt>
                <c:pt idx="198">
                  <c:v>3.9600000000000031</c:v>
                </c:pt>
                <c:pt idx="199">
                  <c:v>3.9800000000000031</c:v>
                </c:pt>
                <c:pt idx="200">
                  <c:v>4.0000000000000027</c:v>
                </c:pt>
              </c:numCache>
            </c:numRef>
          </c:xVal>
          <c:yVal>
            <c:numRef>
              <c:f>'slide 6 running average'!$C$1:$C$201</c:f>
              <c:numCache>
                <c:formatCode>General</c:formatCode>
                <c:ptCount val="20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0.99807838800220983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-0.99817580923645932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0.99827069855292971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-0.99836305571092998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0.99755331193798857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-0.99854017262087136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0.99732556723122057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-0.99720790009015803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31C-40D0-AE40-C1DE79BDC4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36943472"/>
        <c:axId val="1536940976"/>
      </c:scatterChart>
      <c:valAx>
        <c:axId val="1536943472"/>
        <c:scaling>
          <c:orientation val="minMax"/>
          <c:max val="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</a:t>
                </a:r>
                <a:r>
                  <a:rPr lang="en-US" sz="1000" b="0" i="0" u="none" strike="noStrike" baseline="0"/>
                  <a:t> 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6940976"/>
        <c:crosses val="autoZero"/>
        <c:crossBetween val="midCat"/>
      </c:valAx>
      <c:valAx>
        <c:axId val="1536940976"/>
        <c:scaling>
          <c:orientation val="minMax"/>
          <c:max val="1"/>
          <c:min val="-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69434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sampled</a:t>
            </a:r>
            <a:r>
              <a:rPr lang="en-US" baseline="0"/>
              <a:t> sine wave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'slide 6 running average'!$A$1:$A$201</c:f>
              <c:numCache>
                <c:formatCode>General</c:formatCode>
                <c:ptCount val="201"/>
                <c:pt idx="0">
                  <c:v>0</c:v>
                </c:pt>
                <c:pt idx="1">
                  <c:v>0.02</c:v>
                </c:pt>
                <c:pt idx="2">
                  <c:v>0.04</c:v>
                </c:pt>
                <c:pt idx="3">
                  <c:v>0.06</c:v>
                </c:pt>
                <c:pt idx="4">
                  <c:v>0.08</c:v>
                </c:pt>
                <c:pt idx="5">
                  <c:v>0.1</c:v>
                </c:pt>
                <c:pt idx="6">
                  <c:v>0.12000000000000001</c:v>
                </c:pt>
                <c:pt idx="7">
                  <c:v>0.14000000000000001</c:v>
                </c:pt>
                <c:pt idx="8">
                  <c:v>0.16</c:v>
                </c:pt>
                <c:pt idx="9">
                  <c:v>0.18</c:v>
                </c:pt>
                <c:pt idx="10">
                  <c:v>0.19999999999999998</c:v>
                </c:pt>
                <c:pt idx="11">
                  <c:v>0.21999999999999997</c:v>
                </c:pt>
                <c:pt idx="12">
                  <c:v>0.23999999999999996</c:v>
                </c:pt>
                <c:pt idx="13">
                  <c:v>0.25999999999999995</c:v>
                </c:pt>
                <c:pt idx="14">
                  <c:v>0.27999999999999997</c:v>
                </c:pt>
                <c:pt idx="15">
                  <c:v>0.3</c:v>
                </c:pt>
                <c:pt idx="16">
                  <c:v>0.32</c:v>
                </c:pt>
                <c:pt idx="17">
                  <c:v>0.34</c:v>
                </c:pt>
                <c:pt idx="18">
                  <c:v>0.36000000000000004</c:v>
                </c:pt>
                <c:pt idx="19">
                  <c:v>0.38000000000000006</c:v>
                </c:pt>
                <c:pt idx="20">
                  <c:v>0.40000000000000008</c:v>
                </c:pt>
                <c:pt idx="21">
                  <c:v>0.4200000000000001</c:v>
                </c:pt>
                <c:pt idx="22">
                  <c:v>0.44000000000000011</c:v>
                </c:pt>
                <c:pt idx="23">
                  <c:v>0.46000000000000013</c:v>
                </c:pt>
                <c:pt idx="24">
                  <c:v>0.48000000000000015</c:v>
                </c:pt>
                <c:pt idx="25">
                  <c:v>0.50000000000000011</c:v>
                </c:pt>
                <c:pt idx="26">
                  <c:v>0.52000000000000013</c:v>
                </c:pt>
                <c:pt idx="27">
                  <c:v>0.54000000000000015</c:v>
                </c:pt>
                <c:pt idx="28">
                  <c:v>0.56000000000000016</c:v>
                </c:pt>
                <c:pt idx="29">
                  <c:v>0.58000000000000018</c:v>
                </c:pt>
                <c:pt idx="30">
                  <c:v>0.6000000000000002</c:v>
                </c:pt>
                <c:pt idx="31">
                  <c:v>0.62000000000000022</c:v>
                </c:pt>
                <c:pt idx="32">
                  <c:v>0.64000000000000024</c:v>
                </c:pt>
                <c:pt idx="33">
                  <c:v>0.66000000000000025</c:v>
                </c:pt>
                <c:pt idx="34">
                  <c:v>0.68000000000000027</c:v>
                </c:pt>
                <c:pt idx="35">
                  <c:v>0.70000000000000029</c:v>
                </c:pt>
                <c:pt idx="36">
                  <c:v>0.72000000000000031</c:v>
                </c:pt>
                <c:pt idx="37">
                  <c:v>0.74000000000000032</c:v>
                </c:pt>
                <c:pt idx="38">
                  <c:v>0.76000000000000034</c:v>
                </c:pt>
                <c:pt idx="39">
                  <c:v>0.78000000000000036</c:v>
                </c:pt>
                <c:pt idx="40">
                  <c:v>0.80000000000000038</c:v>
                </c:pt>
                <c:pt idx="41">
                  <c:v>0.8200000000000004</c:v>
                </c:pt>
                <c:pt idx="42">
                  <c:v>0.84000000000000041</c:v>
                </c:pt>
                <c:pt idx="43">
                  <c:v>0.86000000000000043</c:v>
                </c:pt>
                <c:pt idx="44">
                  <c:v>0.88000000000000045</c:v>
                </c:pt>
                <c:pt idx="45">
                  <c:v>0.90000000000000047</c:v>
                </c:pt>
                <c:pt idx="46">
                  <c:v>0.92000000000000048</c:v>
                </c:pt>
                <c:pt idx="47">
                  <c:v>0.9400000000000005</c:v>
                </c:pt>
                <c:pt idx="48">
                  <c:v>0.96000000000000052</c:v>
                </c:pt>
                <c:pt idx="49">
                  <c:v>0.98000000000000054</c:v>
                </c:pt>
                <c:pt idx="50">
                  <c:v>1.0000000000000004</c:v>
                </c:pt>
                <c:pt idx="51">
                  <c:v>1.0200000000000005</c:v>
                </c:pt>
                <c:pt idx="52">
                  <c:v>1.0400000000000005</c:v>
                </c:pt>
                <c:pt idx="53">
                  <c:v>1.0600000000000005</c:v>
                </c:pt>
                <c:pt idx="54">
                  <c:v>1.0800000000000005</c:v>
                </c:pt>
                <c:pt idx="55">
                  <c:v>1.1000000000000005</c:v>
                </c:pt>
                <c:pt idx="56">
                  <c:v>1.1200000000000006</c:v>
                </c:pt>
                <c:pt idx="57">
                  <c:v>1.1400000000000006</c:v>
                </c:pt>
                <c:pt idx="58">
                  <c:v>1.1600000000000006</c:v>
                </c:pt>
                <c:pt idx="59">
                  <c:v>1.1800000000000006</c:v>
                </c:pt>
                <c:pt idx="60">
                  <c:v>1.2000000000000006</c:v>
                </c:pt>
                <c:pt idx="61">
                  <c:v>1.2200000000000006</c:v>
                </c:pt>
                <c:pt idx="62">
                  <c:v>1.2400000000000007</c:v>
                </c:pt>
                <c:pt idx="63">
                  <c:v>1.2600000000000007</c:v>
                </c:pt>
                <c:pt idx="64">
                  <c:v>1.2800000000000007</c:v>
                </c:pt>
                <c:pt idx="65">
                  <c:v>1.3000000000000007</c:v>
                </c:pt>
                <c:pt idx="66">
                  <c:v>1.3200000000000007</c:v>
                </c:pt>
                <c:pt idx="67">
                  <c:v>1.3400000000000007</c:v>
                </c:pt>
                <c:pt idx="68">
                  <c:v>1.3600000000000008</c:v>
                </c:pt>
                <c:pt idx="69">
                  <c:v>1.3800000000000008</c:v>
                </c:pt>
                <c:pt idx="70">
                  <c:v>1.4000000000000008</c:v>
                </c:pt>
                <c:pt idx="71">
                  <c:v>1.4200000000000008</c:v>
                </c:pt>
                <c:pt idx="72">
                  <c:v>1.4400000000000008</c:v>
                </c:pt>
                <c:pt idx="73">
                  <c:v>1.4600000000000009</c:v>
                </c:pt>
                <c:pt idx="74">
                  <c:v>1.4800000000000009</c:v>
                </c:pt>
                <c:pt idx="75">
                  <c:v>1.5000000000000009</c:v>
                </c:pt>
                <c:pt idx="76">
                  <c:v>1.5200000000000009</c:v>
                </c:pt>
                <c:pt idx="77">
                  <c:v>1.5400000000000009</c:v>
                </c:pt>
                <c:pt idx="78">
                  <c:v>1.5600000000000009</c:v>
                </c:pt>
                <c:pt idx="79">
                  <c:v>1.580000000000001</c:v>
                </c:pt>
                <c:pt idx="80">
                  <c:v>1.600000000000001</c:v>
                </c:pt>
                <c:pt idx="81">
                  <c:v>1.620000000000001</c:v>
                </c:pt>
                <c:pt idx="82">
                  <c:v>1.640000000000001</c:v>
                </c:pt>
                <c:pt idx="83">
                  <c:v>1.660000000000001</c:v>
                </c:pt>
                <c:pt idx="84">
                  <c:v>1.680000000000001</c:v>
                </c:pt>
                <c:pt idx="85">
                  <c:v>1.7000000000000011</c:v>
                </c:pt>
                <c:pt idx="86">
                  <c:v>1.7200000000000011</c:v>
                </c:pt>
                <c:pt idx="87">
                  <c:v>1.7400000000000011</c:v>
                </c:pt>
                <c:pt idx="88">
                  <c:v>1.7600000000000011</c:v>
                </c:pt>
                <c:pt idx="89">
                  <c:v>1.7800000000000011</c:v>
                </c:pt>
                <c:pt idx="90">
                  <c:v>1.8000000000000012</c:v>
                </c:pt>
                <c:pt idx="91">
                  <c:v>1.8200000000000012</c:v>
                </c:pt>
                <c:pt idx="92">
                  <c:v>1.8400000000000012</c:v>
                </c:pt>
                <c:pt idx="93">
                  <c:v>1.8600000000000012</c:v>
                </c:pt>
                <c:pt idx="94">
                  <c:v>1.8800000000000012</c:v>
                </c:pt>
                <c:pt idx="95">
                  <c:v>1.9000000000000012</c:v>
                </c:pt>
                <c:pt idx="96">
                  <c:v>1.9200000000000013</c:v>
                </c:pt>
                <c:pt idx="97">
                  <c:v>1.9400000000000013</c:v>
                </c:pt>
                <c:pt idx="98">
                  <c:v>1.9600000000000013</c:v>
                </c:pt>
                <c:pt idx="99">
                  <c:v>1.9800000000000013</c:v>
                </c:pt>
                <c:pt idx="100">
                  <c:v>2.0000000000000013</c:v>
                </c:pt>
                <c:pt idx="101">
                  <c:v>2.0200000000000014</c:v>
                </c:pt>
                <c:pt idx="102">
                  <c:v>2.0400000000000014</c:v>
                </c:pt>
                <c:pt idx="103">
                  <c:v>2.0600000000000014</c:v>
                </c:pt>
                <c:pt idx="104">
                  <c:v>2.0800000000000014</c:v>
                </c:pt>
                <c:pt idx="105">
                  <c:v>2.1000000000000014</c:v>
                </c:pt>
                <c:pt idx="106">
                  <c:v>2.1200000000000014</c:v>
                </c:pt>
                <c:pt idx="107">
                  <c:v>2.1400000000000015</c:v>
                </c:pt>
                <c:pt idx="108">
                  <c:v>2.1600000000000015</c:v>
                </c:pt>
                <c:pt idx="109">
                  <c:v>2.1800000000000015</c:v>
                </c:pt>
                <c:pt idx="110">
                  <c:v>2.2000000000000015</c:v>
                </c:pt>
                <c:pt idx="111">
                  <c:v>2.2200000000000015</c:v>
                </c:pt>
                <c:pt idx="112">
                  <c:v>2.2400000000000015</c:v>
                </c:pt>
                <c:pt idx="113">
                  <c:v>2.2600000000000016</c:v>
                </c:pt>
                <c:pt idx="114">
                  <c:v>2.2800000000000016</c:v>
                </c:pt>
                <c:pt idx="115">
                  <c:v>2.3000000000000016</c:v>
                </c:pt>
                <c:pt idx="116">
                  <c:v>2.3200000000000016</c:v>
                </c:pt>
                <c:pt idx="117">
                  <c:v>2.3400000000000016</c:v>
                </c:pt>
                <c:pt idx="118">
                  <c:v>2.3600000000000017</c:v>
                </c:pt>
                <c:pt idx="119">
                  <c:v>2.3800000000000017</c:v>
                </c:pt>
                <c:pt idx="120">
                  <c:v>2.4000000000000017</c:v>
                </c:pt>
                <c:pt idx="121">
                  <c:v>2.4200000000000017</c:v>
                </c:pt>
                <c:pt idx="122">
                  <c:v>2.4400000000000017</c:v>
                </c:pt>
                <c:pt idx="123">
                  <c:v>2.4600000000000017</c:v>
                </c:pt>
                <c:pt idx="124">
                  <c:v>2.4800000000000018</c:v>
                </c:pt>
                <c:pt idx="125">
                  <c:v>2.5000000000000018</c:v>
                </c:pt>
                <c:pt idx="126">
                  <c:v>2.5200000000000018</c:v>
                </c:pt>
                <c:pt idx="127">
                  <c:v>2.5400000000000018</c:v>
                </c:pt>
                <c:pt idx="128">
                  <c:v>2.5600000000000018</c:v>
                </c:pt>
                <c:pt idx="129">
                  <c:v>2.5800000000000018</c:v>
                </c:pt>
                <c:pt idx="130">
                  <c:v>2.6000000000000019</c:v>
                </c:pt>
                <c:pt idx="131">
                  <c:v>2.6200000000000019</c:v>
                </c:pt>
                <c:pt idx="132">
                  <c:v>2.6400000000000019</c:v>
                </c:pt>
                <c:pt idx="133">
                  <c:v>2.6600000000000019</c:v>
                </c:pt>
                <c:pt idx="134">
                  <c:v>2.6800000000000019</c:v>
                </c:pt>
                <c:pt idx="135">
                  <c:v>2.700000000000002</c:v>
                </c:pt>
                <c:pt idx="136">
                  <c:v>2.720000000000002</c:v>
                </c:pt>
                <c:pt idx="137">
                  <c:v>2.740000000000002</c:v>
                </c:pt>
                <c:pt idx="138">
                  <c:v>2.760000000000002</c:v>
                </c:pt>
                <c:pt idx="139">
                  <c:v>2.780000000000002</c:v>
                </c:pt>
                <c:pt idx="140">
                  <c:v>2.800000000000002</c:v>
                </c:pt>
                <c:pt idx="141">
                  <c:v>2.8200000000000021</c:v>
                </c:pt>
                <c:pt idx="142">
                  <c:v>2.8400000000000021</c:v>
                </c:pt>
                <c:pt idx="143">
                  <c:v>2.8600000000000021</c:v>
                </c:pt>
                <c:pt idx="144">
                  <c:v>2.8800000000000021</c:v>
                </c:pt>
                <c:pt idx="145">
                  <c:v>2.9000000000000021</c:v>
                </c:pt>
                <c:pt idx="146">
                  <c:v>2.9200000000000021</c:v>
                </c:pt>
                <c:pt idx="147">
                  <c:v>2.9400000000000022</c:v>
                </c:pt>
                <c:pt idx="148">
                  <c:v>2.9600000000000022</c:v>
                </c:pt>
                <c:pt idx="149">
                  <c:v>2.9800000000000022</c:v>
                </c:pt>
                <c:pt idx="150">
                  <c:v>3.0000000000000022</c:v>
                </c:pt>
                <c:pt idx="151">
                  <c:v>3.0200000000000022</c:v>
                </c:pt>
                <c:pt idx="152">
                  <c:v>3.0400000000000023</c:v>
                </c:pt>
                <c:pt idx="153">
                  <c:v>3.0600000000000023</c:v>
                </c:pt>
                <c:pt idx="154">
                  <c:v>3.0800000000000023</c:v>
                </c:pt>
                <c:pt idx="155">
                  <c:v>3.1000000000000023</c:v>
                </c:pt>
                <c:pt idx="156">
                  <c:v>3.1200000000000023</c:v>
                </c:pt>
                <c:pt idx="157">
                  <c:v>3.1400000000000023</c:v>
                </c:pt>
                <c:pt idx="158">
                  <c:v>3.1600000000000024</c:v>
                </c:pt>
                <c:pt idx="159">
                  <c:v>3.1800000000000024</c:v>
                </c:pt>
                <c:pt idx="160">
                  <c:v>3.2000000000000024</c:v>
                </c:pt>
                <c:pt idx="161">
                  <c:v>3.2200000000000024</c:v>
                </c:pt>
                <c:pt idx="162">
                  <c:v>3.2400000000000024</c:v>
                </c:pt>
                <c:pt idx="163">
                  <c:v>3.2600000000000025</c:v>
                </c:pt>
                <c:pt idx="164">
                  <c:v>3.2800000000000025</c:v>
                </c:pt>
                <c:pt idx="165">
                  <c:v>3.3000000000000025</c:v>
                </c:pt>
                <c:pt idx="166">
                  <c:v>3.3200000000000025</c:v>
                </c:pt>
                <c:pt idx="167">
                  <c:v>3.3400000000000025</c:v>
                </c:pt>
                <c:pt idx="168">
                  <c:v>3.3600000000000025</c:v>
                </c:pt>
                <c:pt idx="169">
                  <c:v>3.3800000000000026</c:v>
                </c:pt>
                <c:pt idx="170">
                  <c:v>3.4000000000000026</c:v>
                </c:pt>
                <c:pt idx="171">
                  <c:v>3.4200000000000026</c:v>
                </c:pt>
                <c:pt idx="172">
                  <c:v>3.4400000000000026</c:v>
                </c:pt>
                <c:pt idx="173">
                  <c:v>3.4600000000000026</c:v>
                </c:pt>
                <c:pt idx="174">
                  <c:v>3.4800000000000026</c:v>
                </c:pt>
                <c:pt idx="175">
                  <c:v>3.5000000000000027</c:v>
                </c:pt>
                <c:pt idx="176">
                  <c:v>3.5200000000000027</c:v>
                </c:pt>
                <c:pt idx="177">
                  <c:v>3.5400000000000027</c:v>
                </c:pt>
                <c:pt idx="178">
                  <c:v>3.5600000000000027</c:v>
                </c:pt>
                <c:pt idx="179">
                  <c:v>3.5800000000000027</c:v>
                </c:pt>
                <c:pt idx="180">
                  <c:v>3.6000000000000028</c:v>
                </c:pt>
                <c:pt idx="181">
                  <c:v>3.6200000000000028</c:v>
                </c:pt>
                <c:pt idx="182">
                  <c:v>3.6400000000000028</c:v>
                </c:pt>
                <c:pt idx="183">
                  <c:v>3.6600000000000028</c:v>
                </c:pt>
                <c:pt idx="184">
                  <c:v>3.6800000000000028</c:v>
                </c:pt>
                <c:pt idx="185">
                  <c:v>3.7000000000000028</c:v>
                </c:pt>
                <c:pt idx="186">
                  <c:v>3.7200000000000029</c:v>
                </c:pt>
                <c:pt idx="187">
                  <c:v>3.7400000000000029</c:v>
                </c:pt>
                <c:pt idx="188">
                  <c:v>3.7600000000000029</c:v>
                </c:pt>
                <c:pt idx="189">
                  <c:v>3.7800000000000029</c:v>
                </c:pt>
                <c:pt idx="190">
                  <c:v>3.8000000000000029</c:v>
                </c:pt>
                <c:pt idx="191">
                  <c:v>3.8200000000000029</c:v>
                </c:pt>
                <c:pt idx="192">
                  <c:v>3.840000000000003</c:v>
                </c:pt>
                <c:pt idx="193">
                  <c:v>3.860000000000003</c:v>
                </c:pt>
                <c:pt idx="194">
                  <c:v>3.880000000000003</c:v>
                </c:pt>
                <c:pt idx="195">
                  <c:v>3.900000000000003</c:v>
                </c:pt>
                <c:pt idx="196">
                  <c:v>3.920000000000003</c:v>
                </c:pt>
                <c:pt idx="197">
                  <c:v>3.9400000000000031</c:v>
                </c:pt>
                <c:pt idx="198">
                  <c:v>3.9600000000000031</c:v>
                </c:pt>
                <c:pt idx="199">
                  <c:v>3.9800000000000031</c:v>
                </c:pt>
                <c:pt idx="200">
                  <c:v>4.0000000000000027</c:v>
                </c:pt>
              </c:numCache>
            </c:numRef>
          </c:xVal>
          <c:yVal>
            <c:numRef>
              <c:f>'slide 6 running average'!$B$1:$B$201</c:f>
              <c:numCache>
                <c:formatCode>General</c:formatCode>
                <c:ptCount val="201"/>
                <c:pt idx="0">
                  <c:v>0</c:v>
                </c:pt>
                <c:pt idx="1">
                  <c:v>0.12527002950839486</c:v>
                </c:pt>
                <c:pt idx="2">
                  <c:v>0.24856647575069968</c:v>
                </c:pt>
                <c:pt idx="3">
                  <c:v>0.36794684853969956</c:v>
                </c:pt>
                <c:pt idx="4">
                  <c:v>0.48153035398590188</c:v>
                </c:pt>
                <c:pt idx="5">
                  <c:v>0.587527525713892</c:v>
                </c:pt>
                <c:pt idx="6">
                  <c:v>0.68426841724727638</c:v>
                </c:pt>
                <c:pt idx="7">
                  <c:v>0.77022891140155259</c:v>
                </c:pt>
                <c:pt idx="8">
                  <c:v>0.84405473219008997</c:v>
                </c:pt>
                <c:pt idx="9">
                  <c:v>0.90458278094447275</c:v>
                </c:pt>
                <c:pt idx="10">
                  <c:v>0.95085946050646997</c:v>
                </c:pt>
                <c:pt idx="11">
                  <c:v>0.98215569880072406</c:v>
                </c:pt>
                <c:pt idx="12">
                  <c:v>0.99797843509729434</c:v>
                </c:pt>
                <c:pt idx="13">
                  <c:v>0.99807838800220983</c:v>
                </c:pt>
                <c:pt idx="14">
                  <c:v>0.9824539827941956</c:v>
                </c:pt>
                <c:pt idx="15">
                  <c:v>0.95135137623382859</c:v>
                </c:pt>
                <c:pt idx="16">
                  <c:v>0.90526057845426033</c:v>
                </c:pt>
                <c:pt idx="17">
                  <c:v>0.84490773303169575</c:v>
                </c:pt>
                <c:pt idx="18">
                  <c:v>0.77124367686027728</c:v>
                </c:pt>
                <c:pt idx="19">
                  <c:v>0.68542896006634157</c:v>
                </c:pt>
                <c:pt idx="20">
                  <c:v>0.58881556196779494</c:v>
                </c:pt>
                <c:pt idx="21">
                  <c:v>0.48292559113693956</c:v>
                </c:pt>
                <c:pt idx="22">
                  <c:v>0.36942730513944194</c:v>
                </c:pt>
                <c:pt idx="23">
                  <c:v>0.25010882774962789</c:v>
                </c:pt>
                <c:pt idx="24">
                  <c:v>0.1268499777177293</c:v>
                </c:pt>
                <c:pt idx="25">
                  <c:v>1.59265291648594E-3</c:v>
                </c:pt>
                <c:pt idx="26">
                  <c:v>-0.12368976354600314</c:v>
                </c:pt>
                <c:pt idx="27">
                  <c:v>-0.24702349325173958</c:v>
                </c:pt>
                <c:pt idx="28">
                  <c:v>-0.3664654586262478</c:v>
                </c:pt>
                <c:pt idx="29">
                  <c:v>-0.48013389541149076</c:v>
                </c:pt>
                <c:pt idx="30">
                  <c:v>-0.5862379991700285</c:v>
                </c:pt>
                <c:pt idx="31">
                  <c:v>-0.68310613875063353</c:v>
                </c:pt>
                <c:pt idx="32">
                  <c:v>-0.76921219222259551</c:v>
                </c:pt>
                <c:pt idx="33">
                  <c:v>-0.84319959036574099</c:v>
                </c:pt>
                <c:pt idx="34">
                  <c:v>-0.9039026889198275</c:v>
                </c:pt>
                <c:pt idx="35">
                  <c:v>-0.95036513288137681</c:v>
                </c:pt>
                <c:pt idx="36">
                  <c:v>-0.98185492352520354</c:v>
                </c:pt>
                <c:pt idx="37">
                  <c:v>-0.99787595077524849</c:v>
                </c:pt>
                <c:pt idx="38">
                  <c:v>-0.99817580923645932</c:v>
                </c:pt>
                <c:pt idx="39">
                  <c:v>-0.9827497747490066</c:v>
                </c:pt>
                <c:pt idx="40">
                  <c:v>-0.95184087881568502</c:v>
                </c:pt>
                <c:pt idx="41">
                  <c:v>-0.90593607972992451</c:v>
                </c:pt>
                <c:pt idx="42">
                  <c:v>-0.84575859072688164</c:v>
                </c:pt>
                <c:pt idx="43">
                  <c:v>-0.77225648602476904</c:v>
                </c:pt>
                <c:pt idx="44">
                  <c:v>-0.68658776426405788</c:v>
                </c:pt>
                <c:pt idx="45">
                  <c:v>-0.59010210466457336</c:v>
                </c:pt>
                <c:pt idx="46">
                  <c:v>-0.4843196033255206</c:v>
                </c:pt>
                <c:pt idx="47">
                  <c:v>-0.37090682467022801</c:v>
                </c:pt>
                <c:pt idx="48">
                  <c:v>-0.25165054533627784</c:v>
                </c:pt>
                <c:pt idx="49">
                  <c:v>-0.12842960416639582</c:v>
                </c:pt>
                <c:pt idx="50">
                  <c:v>-3.1853017931353258E-3</c:v>
                </c:pt>
                <c:pt idx="51">
                  <c:v>0.12210918383897135</c:v>
                </c:pt>
                <c:pt idx="52">
                  <c:v>0.24547988416659422</c:v>
                </c:pt>
                <c:pt idx="53">
                  <c:v>0.36498313915669883</c:v>
                </c:pt>
                <c:pt idx="54">
                  <c:v>0.47873621895588692</c:v>
                </c:pt>
                <c:pt idx="55">
                  <c:v>0.58494698560714653</c:v>
                </c:pt>
                <c:pt idx="56">
                  <c:v>0.68194212752458438</c:v>
                </c:pt>
                <c:pt idx="57">
                  <c:v>0.76819352190235979</c:v>
                </c:pt>
                <c:pt idx="58">
                  <c:v>0.84234230972775415</c:v>
                </c:pt>
                <c:pt idx="59">
                  <c:v>0.90322030410540721</c:v>
                </c:pt>
                <c:pt idx="60">
                  <c:v>0.949868394612433</c:v>
                </c:pt>
                <c:pt idx="61">
                  <c:v>0.98155165773056385</c:v>
                </c:pt>
                <c:pt idx="62">
                  <c:v>0.99777093529602789</c:v>
                </c:pt>
                <c:pt idx="63">
                  <c:v>0.99827069855292971</c:v>
                </c:pt>
                <c:pt idx="64">
                  <c:v>0.98304307391486789</c:v>
                </c:pt>
                <c:pt idx="65">
                  <c:v>0.9523279670103949</c:v>
                </c:pt>
                <c:pt idx="66">
                  <c:v>0.90660928305802713</c:v>
                </c:pt>
                <c:pt idx="67">
                  <c:v>0.8466073031174095</c:v>
                </c:pt>
                <c:pt idx="68">
                  <c:v>0.77326733632599431</c:v>
                </c:pt>
                <c:pt idx="69">
                  <c:v>0.68774482690106897</c:v>
                </c:pt>
                <c:pt idx="70">
                  <c:v>0.59138715054085544</c:v>
                </c:pt>
                <c:pt idx="71">
                  <c:v>0.48571238701567176</c:v>
                </c:pt>
                <c:pt idx="72">
                  <c:v>0.37238540337919218</c:v>
                </c:pt>
                <c:pt idx="73">
                  <c:v>0.2531916246000156</c:v>
                </c:pt>
                <c:pt idx="74">
                  <c:v>0.1300089048476013</c:v>
                </c:pt>
                <c:pt idx="75">
                  <c:v>4.7779425901231824E-3</c:v>
                </c:pt>
                <c:pt idx="76">
                  <c:v>-0.1205282943965095</c:v>
                </c:pt>
                <c:pt idx="77">
                  <c:v>-0.24393565241069504</c:v>
                </c:pt>
                <c:pt idx="78">
                  <c:v>-0.36349989389102333</c:v>
                </c:pt>
                <c:pt idx="79">
                  <c:v>-0.4773373281643592</c:v>
                </c:pt>
                <c:pt idx="80">
                  <c:v>-0.58365448829995992</c:v>
                </c:pt>
                <c:pt idx="81">
                  <c:v>-0.68077638652169681</c:v>
                </c:pt>
                <c:pt idx="82">
                  <c:v>-0.76717290302474772</c:v>
                </c:pt>
                <c:pt idx="83">
                  <c:v>-0.84148289245065988</c:v>
                </c:pt>
                <c:pt idx="84">
                  <c:v>-0.90253562823211297</c:v>
                </c:pt>
                <c:pt idx="85">
                  <c:v>-0.94936924695963765</c:v>
                </c:pt>
                <c:pt idx="86">
                  <c:v>-0.98124590218605223</c:v>
                </c:pt>
                <c:pt idx="87">
                  <c:v>-0.99766338892600925</c:v>
                </c:pt>
                <c:pt idx="88">
                  <c:v>-0.99836305571092998</c:v>
                </c:pt>
                <c:pt idx="89">
                  <c:v>-0.98333387954781304</c:v>
                </c:pt>
                <c:pt idx="90">
                  <c:v>-0.952812639582437</c:v>
                </c:pt>
                <c:pt idx="91">
                  <c:v>-0.90728018673095756</c:v>
                </c:pt>
                <c:pt idx="92">
                  <c:v>-0.84745386805048295</c:v>
                </c:pt>
                <c:pt idx="93">
                  <c:v>-0.77427622519988348</c:v>
                </c:pt>
                <c:pt idx="94">
                  <c:v>-0.68890014504243047</c:v>
                </c:pt>
                <c:pt idx="95">
                  <c:v>-0.59267069633706448</c:v>
                </c:pt>
                <c:pt idx="96">
                  <c:v>-0.48710393867453461</c:v>
                </c:pt>
                <c:pt idx="97">
                  <c:v>-0.37386303751585281</c:v>
                </c:pt>
                <c:pt idx="98">
                  <c:v>-0.25473206163182399</c:v>
                </c:pt>
                <c:pt idx="99">
                  <c:v>-0.13158787575538042</c:v>
                </c:pt>
                <c:pt idx="100">
                  <c:v>-6.3705712676432541E-3</c:v>
                </c:pt>
                <c:pt idx="101">
                  <c:v>0.11894709922861643</c:v>
                </c:pt>
                <c:pt idx="102">
                  <c:v>0.24239080190105572</c:v>
                </c:pt>
                <c:pt idx="103">
                  <c:v>0.36201572659153736</c:v>
                </c:pt>
                <c:pt idx="104">
                  <c:v>0.47593722658525539</c:v>
                </c:pt>
                <c:pt idx="105">
                  <c:v>0.58236051052694471</c:v>
                </c:pt>
                <c:pt idx="106">
                  <c:v>0.67960891869892259</c:v>
                </c:pt>
                <c:pt idx="107">
                  <c:v>0.76615033817860623</c:v>
                </c:pt>
                <c:pt idx="108">
                  <c:v>0.84062134071440975</c:v>
                </c:pt>
                <c:pt idx="109">
                  <c:v>0.90184866303665467</c:v>
                </c:pt>
                <c:pt idx="110">
                  <c:v>0.94886769118910053</c:v>
                </c:pt>
                <c:pt idx="111">
                  <c:v>0.98093765766723118</c:v>
                </c:pt>
                <c:pt idx="112">
                  <c:v>0.99755331193798857</c:v>
                </c:pt>
                <c:pt idx="113">
                  <c:v>0.99845288047619196</c:v>
                </c:pt>
                <c:pt idx="114">
                  <c:v>0.9836221909102002</c:v>
                </c:pt>
                <c:pt idx="115">
                  <c:v>0.95329489530241707</c:v>
                </c:pt>
                <c:pt idx="116">
                  <c:v>0.90794878904693843</c:v>
                </c:pt>
                <c:pt idx="117">
                  <c:v>0.84829828337875179</c:v>
                </c:pt>
                <c:pt idx="118">
                  <c:v>0.77528315008734738</c:v>
                </c:pt>
                <c:pt idx="119">
                  <c:v>0.69005371575762942</c:v>
                </c:pt>
                <c:pt idx="120">
                  <c:v>0.59395273879742749</c:v>
                </c:pt>
                <c:pt idx="121">
                  <c:v>0.48849425477237429</c:v>
                </c:pt>
                <c:pt idx="122">
                  <c:v>0.37533972333212451</c:v>
                </c:pt>
                <c:pt idx="123">
                  <c:v>0.25627185252431522</c:v>
                </c:pt>
                <c:pt idx="124">
                  <c:v>0.13316651288460163</c:v>
                </c:pt>
                <c:pt idx="125">
                  <c:v>7.9631837859249089E-3</c:v>
                </c:pt>
                <c:pt idx="126">
                  <c:v>-0.11736560234606119</c:v>
                </c:pt>
                <c:pt idx="127">
                  <c:v>-0.24084533655626067</c:v>
                </c:pt>
                <c:pt idx="128">
                  <c:v>-0.36053064102290044</c:v>
                </c:pt>
                <c:pt idx="129">
                  <c:v>-0.47453591776999682</c:v>
                </c:pt>
                <c:pt idx="130">
                  <c:v>-0.58106505557033594</c:v>
                </c:pt>
                <c:pt idx="131">
                  <c:v>-0.67843972701759736</c:v>
                </c:pt>
                <c:pt idx="132">
                  <c:v>-0.76512582995771583</c:v>
                </c:pt>
                <c:pt idx="133">
                  <c:v>-0.83975765670436631</c:v>
                </c:pt>
                <c:pt idx="134">
                  <c:v>-0.90115941026155066</c:v>
                </c:pt>
                <c:pt idx="135">
                  <c:v>-0.9483637285730413</c:v>
                </c:pt>
                <c:pt idx="136">
                  <c:v>-0.98062692495597681</c:v>
                </c:pt>
                <c:pt idx="137">
                  <c:v>-0.99744070461118128</c:v>
                </c:pt>
                <c:pt idx="138">
                  <c:v>-0.99854017262087136</c:v>
                </c:pt>
                <c:pt idx="139">
                  <c:v>-0.98390800727071559</c:v>
                </c:pt>
                <c:pt idx="140">
                  <c:v>-0.95377473294707282</c:v>
                </c:pt>
                <c:pt idx="141">
                  <c:v>-0.90861508831003013</c:v>
                </c:pt>
                <c:pt idx="142">
                  <c:v>-0.8491405469603176</c:v>
                </c:pt>
                <c:pt idx="143">
                  <c:v>-0.77628810843427465</c:v>
                </c:pt>
                <c:pt idx="144">
                  <c:v>-0.69120553612057922</c:v>
                </c:pt>
                <c:pt idx="145">
                  <c:v>-0.59523327466998921</c:v>
                </c:pt>
                <c:pt idx="146">
                  <c:v>-0.48988333178259624</c:v>
                </c:pt>
                <c:pt idx="147">
                  <c:v>-0.37681545708232578</c:v>
                </c:pt>
                <c:pt idx="148">
                  <c:v>-0.25781099337174063</c:v>
                </c:pt>
                <c:pt idx="149">
                  <c:v>-0.1347448122309792</c:v>
                </c:pt>
                <c:pt idx="150">
                  <c:v>-9.5557761052331783E-3</c:v>
                </c:pt>
                <c:pt idx="151">
                  <c:v>0.1157838077603852</c:v>
                </c:pt>
                <c:pt idx="152">
                  <c:v>0.23929926029644877</c:v>
                </c:pt>
                <c:pt idx="153">
                  <c:v>0.35904464095209393</c:v>
                </c:pt>
                <c:pt idx="154">
                  <c:v>0.47313340527306785</c:v>
                </c:pt>
                <c:pt idx="155">
                  <c:v>0.57976812671610878</c:v>
                </c:pt>
                <c:pt idx="156">
                  <c:v>0.67726881444342968</c:v>
                </c:pt>
                <c:pt idx="157">
                  <c:v>0.76409938096078522</c:v>
                </c:pt>
                <c:pt idx="158">
                  <c:v>0.83889184261130512</c:v>
                </c:pt>
                <c:pt idx="159">
                  <c:v>0.90046787165512232</c:v>
                </c:pt>
                <c:pt idx="160">
                  <c:v>0.94785736038978208</c:v>
                </c:pt>
                <c:pt idx="161">
                  <c:v>0.98031370484047697</c:v>
                </c:pt>
                <c:pt idx="162">
                  <c:v>0.99732556723122057</c:v>
                </c:pt>
                <c:pt idx="163">
                  <c:v>0.99862493192354751</c:v>
                </c:pt>
                <c:pt idx="164">
                  <c:v>0.9841913279043718</c:v>
                </c:pt>
                <c:pt idx="165">
                  <c:v>0.95425215129927365</c:v>
                </c:pt>
                <c:pt idx="166">
                  <c:v>0.9092790828301337</c:v>
                </c:pt>
                <c:pt idx="167">
                  <c:v>0.84998065665874367</c:v>
                </c:pt>
                <c:pt idx="168">
                  <c:v>0.77729109769154225</c:v>
                </c:pt>
                <c:pt idx="169">
                  <c:v>0.69235560320963963</c:v>
                </c:pt>
                <c:pt idx="170">
                  <c:v>0.59651230070660977</c:v>
                </c:pt>
                <c:pt idx="171">
                  <c:v>0.49127116618173799</c:v>
                </c:pt>
                <c:pt idx="172">
                  <c:v>0.3782902350231932</c:v>
                </c:pt>
                <c:pt idx="173">
                  <c:v>0.25934948026999843</c:v>
                </c:pt>
                <c:pt idx="174">
                  <c:v>0.1363227697910912</c:v>
                </c:pt>
                <c:pt idx="175">
                  <c:v>1.1148344185884326E-2</c:v>
                </c:pt>
                <c:pt idx="176">
                  <c:v>-0.11420171948387618</c:v>
                </c:pt>
                <c:pt idx="177">
                  <c:v>-0.23775257704331529</c:v>
                </c:pt>
                <c:pt idx="178">
                  <c:v>-0.3575577301484304</c:v>
                </c:pt>
                <c:pt idx="179">
                  <c:v>-0.47172969265200276</c:v>
                </c:pt>
                <c:pt idx="180">
                  <c:v>-0.57846972725398738</c:v>
                </c:pt>
                <c:pt idx="181">
                  <c:v>-0.67609618394648807</c:v>
                </c:pt>
                <c:pt idx="182">
                  <c:v>-0.76307099379145316</c:v>
                </c:pt>
                <c:pt idx="183">
                  <c:v>-0.83802390063139931</c:v>
                </c:pt>
                <c:pt idx="184">
                  <c:v>-0.89977404897148783</c:v>
                </c:pt>
                <c:pt idx="185">
                  <c:v>-0.94734858792375076</c:v>
                </c:pt>
                <c:pt idx="186">
                  <c:v>-0.97999799811522825</c:v>
                </c:pt>
                <c:pt idx="187">
                  <c:v>-0.99720790009015803</c:v>
                </c:pt>
                <c:pt idx="188">
                  <c:v>-0.99870715816922484</c:v>
                </c:pt>
                <c:pt idx="189">
                  <c:v>-0.98447215209251404</c:v>
                </c:pt>
                <c:pt idx="190">
                  <c:v>-0.95472714914802781</c:v>
                </c:pt>
                <c:pt idx="191">
                  <c:v>-0.90994077092299808</c:v>
                </c:pt>
                <c:pt idx="192">
                  <c:v>-0.85081861034305051</c:v>
                </c:pt>
                <c:pt idx="193">
                  <c:v>-0.77829211531502385</c:v>
                </c:pt>
                <c:pt idx="194">
                  <c:v>-0.6935039141076087</c:v>
                </c:pt>
                <c:pt idx="195">
                  <c:v>-0.59778981366298667</c:v>
                </c:pt>
                <c:pt idx="196">
                  <c:v>-0.49265775444949844</c:v>
                </c:pt>
                <c:pt idx="197">
                  <c:v>-0.37976405341388969</c:v>
                </c:pt>
                <c:pt idx="198">
                  <c:v>-0.26088730931664939</c:v>
                </c:pt>
                <c:pt idx="199">
                  <c:v>-0.13790038156237036</c:v>
                </c:pt>
                <c:pt idx="200">
                  <c:v>-1.2740883988263205E-2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31C-40D0-AE40-C1DE79BDC4BD}"/>
            </c:ext>
          </c:extLst>
        </c:ser>
        <c:ser>
          <c:idx val="1"/>
          <c:order val="1"/>
          <c:spPr>
            <a:ln w="1905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xVal>
            <c:numRef>
              <c:f>'slide 6 running average'!$A$1:$A$201</c:f>
              <c:numCache>
                <c:formatCode>General</c:formatCode>
                <c:ptCount val="201"/>
                <c:pt idx="0">
                  <c:v>0</c:v>
                </c:pt>
                <c:pt idx="1">
                  <c:v>0.02</c:v>
                </c:pt>
                <c:pt idx="2">
                  <c:v>0.04</c:v>
                </c:pt>
                <c:pt idx="3">
                  <c:v>0.06</c:v>
                </c:pt>
                <c:pt idx="4">
                  <c:v>0.08</c:v>
                </c:pt>
                <c:pt idx="5">
                  <c:v>0.1</c:v>
                </c:pt>
                <c:pt idx="6">
                  <c:v>0.12000000000000001</c:v>
                </c:pt>
                <c:pt idx="7">
                  <c:v>0.14000000000000001</c:v>
                </c:pt>
                <c:pt idx="8">
                  <c:v>0.16</c:v>
                </c:pt>
                <c:pt idx="9">
                  <c:v>0.18</c:v>
                </c:pt>
                <c:pt idx="10">
                  <c:v>0.19999999999999998</c:v>
                </c:pt>
                <c:pt idx="11">
                  <c:v>0.21999999999999997</c:v>
                </c:pt>
                <c:pt idx="12">
                  <c:v>0.23999999999999996</c:v>
                </c:pt>
                <c:pt idx="13">
                  <c:v>0.25999999999999995</c:v>
                </c:pt>
                <c:pt idx="14">
                  <c:v>0.27999999999999997</c:v>
                </c:pt>
                <c:pt idx="15">
                  <c:v>0.3</c:v>
                </c:pt>
                <c:pt idx="16">
                  <c:v>0.32</c:v>
                </c:pt>
                <c:pt idx="17">
                  <c:v>0.34</c:v>
                </c:pt>
                <c:pt idx="18">
                  <c:v>0.36000000000000004</c:v>
                </c:pt>
                <c:pt idx="19">
                  <c:v>0.38000000000000006</c:v>
                </c:pt>
                <c:pt idx="20">
                  <c:v>0.40000000000000008</c:v>
                </c:pt>
                <c:pt idx="21">
                  <c:v>0.4200000000000001</c:v>
                </c:pt>
                <c:pt idx="22">
                  <c:v>0.44000000000000011</c:v>
                </c:pt>
                <c:pt idx="23">
                  <c:v>0.46000000000000013</c:v>
                </c:pt>
                <c:pt idx="24">
                  <c:v>0.48000000000000015</c:v>
                </c:pt>
                <c:pt idx="25">
                  <c:v>0.50000000000000011</c:v>
                </c:pt>
                <c:pt idx="26">
                  <c:v>0.52000000000000013</c:v>
                </c:pt>
                <c:pt idx="27">
                  <c:v>0.54000000000000015</c:v>
                </c:pt>
                <c:pt idx="28">
                  <c:v>0.56000000000000016</c:v>
                </c:pt>
                <c:pt idx="29">
                  <c:v>0.58000000000000018</c:v>
                </c:pt>
                <c:pt idx="30">
                  <c:v>0.6000000000000002</c:v>
                </c:pt>
                <c:pt idx="31">
                  <c:v>0.62000000000000022</c:v>
                </c:pt>
                <c:pt idx="32">
                  <c:v>0.64000000000000024</c:v>
                </c:pt>
                <c:pt idx="33">
                  <c:v>0.66000000000000025</c:v>
                </c:pt>
                <c:pt idx="34">
                  <c:v>0.68000000000000027</c:v>
                </c:pt>
                <c:pt idx="35">
                  <c:v>0.70000000000000029</c:v>
                </c:pt>
                <c:pt idx="36">
                  <c:v>0.72000000000000031</c:v>
                </c:pt>
                <c:pt idx="37">
                  <c:v>0.74000000000000032</c:v>
                </c:pt>
                <c:pt idx="38">
                  <c:v>0.76000000000000034</c:v>
                </c:pt>
                <c:pt idx="39">
                  <c:v>0.78000000000000036</c:v>
                </c:pt>
                <c:pt idx="40">
                  <c:v>0.80000000000000038</c:v>
                </c:pt>
                <c:pt idx="41">
                  <c:v>0.8200000000000004</c:v>
                </c:pt>
                <c:pt idx="42">
                  <c:v>0.84000000000000041</c:v>
                </c:pt>
                <c:pt idx="43">
                  <c:v>0.86000000000000043</c:v>
                </c:pt>
                <c:pt idx="44">
                  <c:v>0.88000000000000045</c:v>
                </c:pt>
                <c:pt idx="45">
                  <c:v>0.90000000000000047</c:v>
                </c:pt>
                <c:pt idx="46">
                  <c:v>0.92000000000000048</c:v>
                </c:pt>
                <c:pt idx="47">
                  <c:v>0.9400000000000005</c:v>
                </c:pt>
                <c:pt idx="48">
                  <c:v>0.96000000000000052</c:v>
                </c:pt>
                <c:pt idx="49">
                  <c:v>0.98000000000000054</c:v>
                </c:pt>
                <c:pt idx="50">
                  <c:v>1.0000000000000004</c:v>
                </c:pt>
                <c:pt idx="51">
                  <c:v>1.0200000000000005</c:v>
                </c:pt>
                <c:pt idx="52">
                  <c:v>1.0400000000000005</c:v>
                </c:pt>
                <c:pt idx="53">
                  <c:v>1.0600000000000005</c:v>
                </c:pt>
                <c:pt idx="54">
                  <c:v>1.0800000000000005</c:v>
                </c:pt>
                <c:pt idx="55">
                  <c:v>1.1000000000000005</c:v>
                </c:pt>
                <c:pt idx="56">
                  <c:v>1.1200000000000006</c:v>
                </c:pt>
                <c:pt idx="57">
                  <c:v>1.1400000000000006</c:v>
                </c:pt>
                <c:pt idx="58">
                  <c:v>1.1600000000000006</c:v>
                </c:pt>
                <c:pt idx="59">
                  <c:v>1.1800000000000006</c:v>
                </c:pt>
                <c:pt idx="60">
                  <c:v>1.2000000000000006</c:v>
                </c:pt>
                <c:pt idx="61">
                  <c:v>1.2200000000000006</c:v>
                </c:pt>
                <c:pt idx="62">
                  <c:v>1.2400000000000007</c:v>
                </c:pt>
                <c:pt idx="63">
                  <c:v>1.2600000000000007</c:v>
                </c:pt>
                <c:pt idx="64">
                  <c:v>1.2800000000000007</c:v>
                </c:pt>
                <c:pt idx="65">
                  <c:v>1.3000000000000007</c:v>
                </c:pt>
                <c:pt idx="66">
                  <c:v>1.3200000000000007</c:v>
                </c:pt>
                <c:pt idx="67">
                  <c:v>1.3400000000000007</c:v>
                </c:pt>
                <c:pt idx="68">
                  <c:v>1.3600000000000008</c:v>
                </c:pt>
                <c:pt idx="69">
                  <c:v>1.3800000000000008</c:v>
                </c:pt>
                <c:pt idx="70">
                  <c:v>1.4000000000000008</c:v>
                </c:pt>
                <c:pt idx="71">
                  <c:v>1.4200000000000008</c:v>
                </c:pt>
                <c:pt idx="72">
                  <c:v>1.4400000000000008</c:v>
                </c:pt>
                <c:pt idx="73">
                  <c:v>1.4600000000000009</c:v>
                </c:pt>
                <c:pt idx="74">
                  <c:v>1.4800000000000009</c:v>
                </c:pt>
                <c:pt idx="75">
                  <c:v>1.5000000000000009</c:v>
                </c:pt>
                <c:pt idx="76">
                  <c:v>1.5200000000000009</c:v>
                </c:pt>
                <c:pt idx="77">
                  <c:v>1.5400000000000009</c:v>
                </c:pt>
                <c:pt idx="78">
                  <c:v>1.5600000000000009</c:v>
                </c:pt>
                <c:pt idx="79">
                  <c:v>1.580000000000001</c:v>
                </c:pt>
                <c:pt idx="80">
                  <c:v>1.600000000000001</c:v>
                </c:pt>
                <c:pt idx="81">
                  <c:v>1.620000000000001</c:v>
                </c:pt>
                <c:pt idx="82">
                  <c:v>1.640000000000001</c:v>
                </c:pt>
                <c:pt idx="83">
                  <c:v>1.660000000000001</c:v>
                </c:pt>
                <c:pt idx="84">
                  <c:v>1.680000000000001</c:v>
                </c:pt>
                <c:pt idx="85">
                  <c:v>1.7000000000000011</c:v>
                </c:pt>
                <c:pt idx="86">
                  <c:v>1.7200000000000011</c:v>
                </c:pt>
                <c:pt idx="87">
                  <c:v>1.7400000000000011</c:v>
                </c:pt>
                <c:pt idx="88">
                  <c:v>1.7600000000000011</c:v>
                </c:pt>
                <c:pt idx="89">
                  <c:v>1.7800000000000011</c:v>
                </c:pt>
                <c:pt idx="90">
                  <c:v>1.8000000000000012</c:v>
                </c:pt>
                <c:pt idx="91">
                  <c:v>1.8200000000000012</c:v>
                </c:pt>
                <c:pt idx="92">
                  <c:v>1.8400000000000012</c:v>
                </c:pt>
                <c:pt idx="93">
                  <c:v>1.8600000000000012</c:v>
                </c:pt>
                <c:pt idx="94">
                  <c:v>1.8800000000000012</c:v>
                </c:pt>
                <c:pt idx="95">
                  <c:v>1.9000000000000012</c:v>
                </c:pt>
                <c:pt idx="96">
                  <c:v>1.9200000000000013</c:v>
                </c:pt>
                <c:pt idx="97">
                  <c:v>1.9400000000000013</c:v>
                </c:pt>
                <c:pt idx="98">
                  <c:v>1.9600000000000013</c:v>
                </c:pt>
                <c:pt idx="99">
                  <c:v>1.9800000000000013</c:v>
                </c:pt>
                <c:pt idx="100">
                  <c:v>2.0000000000000013</c:v>
                </c:pt>
                <c:pt idx="101">
                  <c:v>2.0200000000000014</c:v>
                </c:pt>
                <c:pt idx="102">
                  <c:v>2.0400000000000014</c:v>
                </c:pt>
                <c:pt idx="103">
                  <c:v>2.0600000000000014</c:v>
                </c:pt>
                <c:pt idx="104">
                  <c:v>2.0800000000000014</c:v>
                </c:pt>
                <c:pt idx="105">
                  <c:v>2.1000000000000014</c:v>
                </c:pt>
                <c:pt idx="106">
                  <c:v>2.1200000000000014</c:v>
                </c:pt>
                <c:pt idx="107">
                  <c:v>2.1400000000000015</c:v>
                </c:pt>
                <c:pt idx="108">
                  <c:v>2.1600000000000015</c:v>
                </c:pt>
                <c:pt idx="109">
                  <c:v>2.1800000000000015</c:v>
                </c:pt>
                <c:pt idx="110">
                  <c:v>2.2000000000000015</c:v>
                </c:pt>
                <c:pt idx="111">
                  <c:v>2.2200000000000015</c:v>
                </c:pt>
                <c:pt idx="112">
                  <c:v>2.2400000000000015</c:v>
                </c:pt>
                <c:pt idx="113">
                  <c:v>2.2600000000000016</c:v>
                </c:pt>
                <c:pt idx="114">
                  <c:v>2.2800000000000016</c:v>
                </c:pt>
                <c:pt idx="115">
                  <c:v>2.3000000000000016</c:v>
                </c:pt>
                <c:pt idx="116">
                  <c:v>2.3200000000000016</c:v>
                </c:pt>
                <c:pt idx="117">
                  <c:v>2.3400000000000016</c:v>
                </c:pt>
                <c:pt idx="118">
                  <c:v>2.3600000000000017</c:v>
                </c:pt>
                <c:pt idx="119">
                  <c:v>2.3800000000000017</c:v>
                </c:pt>
                <c:pt idx="120">
                  <c:v>2.4000000000000017</c:v>
                </c:pt>
                <c:pt idx="121">
                  <c:v>2.4200000000000017</c:v>
                </c:pt>
                <c:pt idx="122">
                  <c:v>2.4400000000000017</c:v>
                </c:pt>
                <c:pt idx="123">
                  <c:v>2.4600000000000017</c:v>
                </c:pt>
                <c:pt idx="124">
                  <c:v>2.4800000000000018</c:v>
                </c:pt>
                <c:pt idx="125">
                  <c:v>2.5000000000000018</c:v>
                </c:pt>
                <c:pt idx="126">
                  <c:v>2.5200000000000018</c:v>
                </c:pt>
                <c:pt idx="127">
                  <c:v>2.5400000000000018</c:v>
                </c:pt>
                <c:pt idx="128">
                  <c:v>2.5600000000000018</c:v>
                </c:pt>
                <c:pt idx="129">
                  <c:v>2.5800000000000018</c:v>
                </c:pt>
                <c:pt idx="130">
                  <c:v>2.6000000000000019</c:v>
                </c:pt>
                <c:pt idx="131">
                  <c:v>2.6200000000000019</c:v>
                </c:pt>
                <c:pt idx="132">
                  <c:v>2.6400000000000019</c:v>
                </c:pt>
                <c:pt idx="133">
                  <c:v>2.6600000000000019</c:v>
                </c:pt>
                <c:pt idx="134">
                  <c:v>2.6800000000000019</c:v>
                </c:pt>
                <c:pt idx="135">
                  <c:v>2.700000000000002</c:v>
                </c:pt>
                <c:pt idx="136">
                  <c:v>2.720000000000002</c:v>
                </c:pt>
                <c:pt idx="137">
                  <c:v>2.740000000000002</c:v>
                </c:pt>
                <c:pt idx="138">
                  <c:v>2.760000000000002</c:v>
                </c:pt>
                <c:pt idx="139">
                  <c:v>2.780000000000002</c:v>
                </c:pt>
                <c:pt idx="140">
                  <c:v>2.800000000000002</c:v>
                </c:pt>
                <c:pt idx="141">
                  <c:v>2.8200000000000021</c:v>
                </c:pt>
                <c:pt idx="142">
                  <c:v>2.8400000000000021</c:v>
                </c:pt>
                <c:pt idx="143">
                  <c:v>2.8600000000000021</c:v>
                </c:pt>
                <c:pt idx="144">
                  <c:v>2.8800000000000021</c:v>
                </c:pt>
                <c:pt idx="145">
                  <c:v>2.9000000000000021</c:v>
                </c:pt>
                <c:pt idx="146">
                  <c:v>2.9200000000000021</c:v>
                </c:pt>
                <c:pt idx="147">
                  <c:v>2.9400000000000022</c:v>
                </c:pt>
                <c:pt idx="148">
                  <c:v>2.9600000000000022</c:v>
                </c:pt>
                <c:pt idx="149">
                  <c:v>2.9800000000000022</c:v>
                </c:pt>
                <c:pt idx="150">
                  <c:v>3.0000000000000022</c:v>
                </c:pt>
                <c:pt idx="151">
                  <c:v>3.0200000000000022</c:v>
                </c:pt>
                <c:pt idx="152">
                  <c:v>3.0400000000000023</c:v>
                </c:pt>
                <c:pt idx="153">
                  <c:v>3.0600000000000023</c:v>
                </c:pt>
                <c:pt idx="154">
                  <c:v>3.0800000000000023</c:v>
                </c:pt>
                <c:pt idx="155">
                  <c:v>3.1000000000000023</c:v>
                </c:pt>
                <c:pt idx="156">
                  <c:v>3.1200000000000023</c:v>
                </c:pt>
                <c:pt idx="157">
                  <c:v>3.1400000000000023</c:v>
                </c:pt>
                <c:pt idx="158">
                  <c:v>3.1600000000000024</c:v>
                </c:pt>
                <c:pt idx="159">
                  <c:v>3.1800000000000024</c:v>
                </c:pt>
                <c:pt idx="160">
                  <c:v>3.2000000000000024</c:v>
                </c:pt>
                <c:pt idx="161">
                  <c:v>3.2200000000000024</c:v>
                </c:pt>
                <c:pt idx="162">
                  <c:v>3.2400000000000024</c:v>
                </c:pt>
                <c:pt idx="163">
                  <c:v>3.2600000000000025</c:v>
                </c:pt>
                <c:pt idx="164">
                  <c:v>3.2800000000000025</c:v>
                </c:pt>
                <c:pt idx="165">
                  <c:v>3.3000000000000025</c:v>
                </c:pt>
                <c:pt idx="166">
                  <c:v>3.3200000000000025</c:v>
                </c:pt>
                <c:pt idx="167">
                  <c:v>3.3400000000000025</c:v>
                </c:pt>
                <c:pt idx="168">
                  <c:v>3.3600000000000025</c:v>
                </c:pt>
                <c:pt idx="169">
                  <c:v>3.3800000000000026</c:v>
                </c:pt>
                <c:pt idx="170">
                  <c:v>3.4000000000000026</c:v>
                </c:pt>
                <c:pt idx="171">
                  <c:v>3.4200000000000026</c:v>
                </c:pt>
                <c:pt idx="172">
                  <c:v>3.4400000000000026</c:v>
                </c:pt>
                <c:pt idx="173">
                  <c:v>3.4600000000000026</c:v>
                </c:pt>
                <c:pt idx="174">
                  <c:v>3.4800000000000026</c:v>
                </c:pt>
                <c:pt idx="175">
                  <c:v>3.5000000000000027</c:v>
                </c:pt>
                <c:pt idx="176">
                  <c:v>3.5200000000000027</c:v>
                </c:pt>
                <c:pt idx="177">
                  <c:v>3.5400000000000027</c:v>
                </c:pt>
                <c:pt idx="178">
                  <c:v>3.5600000000000027</c:v>
                </c:pt>
                <c:pt idx="179">
                  <c:v>3.5800000000000027</c:v>
                </c:pt>
                <c:pt idx="180">
                  <c:v>3.6000000000000028</c:v>
                </c:pt>
                <c:pt idx="181">
                  <c:v>3.6200000000000028</c:v>
                </c:pt>
                <c:pt idx="182">
                  <c:v>3.6400000000000028</c:v>
                </c:pt>
                <c:pt idx="183">
                  <c:v>3.6600000000000028</c:v>
                </c:pt>
                <c:pt idx="184">
                  <c:v>3.6800000000000028</c:v>
                </c:pt>
                <c:pt idx="185">
                  <c:v>3.7000000000000028</c:v>
                </c:pt>
                <c:pt idx="186">
                  <c:v>3.7200000000000029</c:v>
                </c:pt>
                <c:pt idx="187">
                  <c:v>3.7400000000000029</c:v>
                </c:pt>
                <c:pt idx="188">
                  <c:v>3.7600000000000029</c:v>
                </c:pt>
                <c:pt idx="189">
                  <c:v>3.7800000000000029</c:v>
                </c:pt>
                <c:pt idx="190">
                  <c:v>3.8000000000000029</c:v>
                </c:pt>
                <c:pt idx="191">
                  <c:v>3.8200000000000029</c:v>
                </c:pt>
                <c:pt idx="192">
                  <c:v>3.840000000000003</c:v>
                </c:pt>
                <c:pt idx="193">
                  <c:v>3.860000000000003</c:v>
                </c:pt>
                <c:pt idx="194">
                  <c:v>3.880000000000003</c:v>
                </c:pt>
                <c:pt idx="195">
                  <c:v>3.900000000000003</c:v>
                </c:pt>
                <c:pt idx="196">
                  <c:v>3.920000000000003</c:v>
                </c:pt>
                <c:pt idx="197">
                  <c:v>3.9400000000000031</c:v>
                </c:pt>
                <c:pt idx="198">
                  <c:v>3.9600000000000031</c:v>
                </c:pt>
                <c:pt idx="199">
                  <c:v>3.9800000000000031</c:v>
                </c:pt>
                <c:pt idx="200">
                  <c:v>4.0000000000000027</c:v>
                </c:pt>
              </c:numCache>
            </c:numRef>
          </c:xVal>
          <c:yVal>
            <c:numRef>
              <c:f>'slide 6 running average'!$C$1:$C$201</c:f>
              <c:numCache>
                <c:formatCode>General</c:formatCode>
                <c:ptCount val="20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0.99807838800220983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-0.99817580923645932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0.99827069855292971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-0.99836305571092998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0.99755331193798857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-0.99854017262087136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0.99732556723122057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-0.99720790009015803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31C-40D0-AE40-C1DE79BDC4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36943472"/>
        <c:axId val="1536940976"/>
      </c:scatterChart>
      <c:valAx>
        <c:axId val="1536943472"/>
        <c:scaling>
          <c:orientation val="minMax"/>
          <c:max val="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</a:t>
                </a:r>
                <a:r>
                  <a:rPr lang="en-US" sz="1000" b="0" i="0" u="none" strike="noStrike" baseline="0"/>
                  <a:t> 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6940976"/>
        <c:crosses val="autoZero"/>
        <c:crossBetween val="midCat"/>
      </c:valAx>
      <c:valAx>
        <c:axId val="1536940976"/>
        <c:scaling>
          <c:orientation val="minMax"/>
          <c:max val="1"/>
          <c:min val="-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69434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sampled</a:t>
            </a:r>
            <a:r>
              <a:rPr lang="en-US" baseline="0"/>
              <a:t> sine wave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'slide 6 running average'!$A$1:$A$201</c:f>
              <c:numCache>
                <c:formatCode>General</c:formatCode>
                <c:ptCount val="201"/>
                <c:pt idx="0">
                  <c:v>0</c:v>
                </c:pt>
                <c:pt idx="1">
                  <c:v>0.02</c:v>
                </c:pt>
                <c:pt idx="2">
                  <c:v>0.04</c:v>
                </c:pt>
                <c:pt idx="3">
                  <c:v>0.06</c:v>
                </c:pt>
                <c:pt idx="4">
                  <c:v>0.08</c:v>
                </c:pt>
                <c:pt idx="5">
                  <c:v>0.1</c:v>
                </c:pt>
                <c:pt idx="6">
                  <c:v>0.12000000000000001</c:v>
                </c:pt>
                <c:pt idx="7">
                  <c:v>0.14000000000000001</c:v>
                </c:pt>
                <c:pt idx="8">
                  <c:v>0.16</c:v>
                </c:pt>
                <c:pt idx="9">
                  <c:v>0.18</c:v>
                </c:pt>
                <c:pt idx="10">
                  <c:v>0.19999999999999998</c:v>
                </c:pt>
                <c:pt idx="11">
                  <c:v>0.21999999999999997</c:v>
                </c:pt>
                <c:pt idx="12">
                  <c:v>0.23999999999999996</c:v>
                </c:pt>
                <c:pt idx="13">
                  <c:v>0.25999999999999995</c:v>
                </c:pt>
                <c:pt idx="14">
                  <c:v>0.27999999999999997</c:v>
                </c:pt>
                <c:pt idx="15">
                  <c:v>0.3</c:v>
                </c:pt>
                <c:pt idx="16">
                  <c:v>0.32</c:v>
                </c:pt>
                <c:pt idx="17">
                  <c:v>0.34</c:v>
                </c:pt>
                <c:pt idx="18">
                  <c:v>0.36000000000000004</c:v>
                </c:pt>
                <c:pt idx="19">
                  <c:v>0.38000000000000006</c:v>
                </c:pt>
                <c:pt idx="20">
                  <c:v>0.40000000000000008</c:v>
                </c:pt>
                <c:pt idx="21">
                  <c:v>0.4200000000000001</c:v>
                </c:pt>
                <c:pt idx="22">
                  <c:v>0.44000000000000011</c:v>
                </c:pt>
                <c:pt idx="23">
                  <c:v>0.46000000000000013</c:v>
                </c:pt>
                <c:pt idx="24">
                  <c:v>0.48000000000000015</c:v>
                </c:pt>
                <c:pt idx="25">
                  <c:v>0.50000000000000011</c:v>
                </c:pt>
                <c:pt idx="26">
                  <c:v>0.52000000000000013</c:v>
                </c:pt>
                <c:pt idx="27">
                  <c:v>0.54000000000000015</c:v>
                </c:pt>
                <c:pt idx="28">
                  <c:v>0.56000000000000016</c:v>
                </c:pt>
                <c:pt idx="29">
                  <c:v>0.58000000000000018</c:v>
                </c:pt>
                <c:pt idx="30">
                  <c:v>0.6000000000000002</c:v>
                </c:pt>
                <c:pt idx="31">
                  <c:v>0.62000000000000022</c:v>
                </c:pt>
                <c:pt idx="32">
                  <c:v>0.64000000000000024</c:v>
                </c:pt>
                <c:pt idx="33">
                  <c:v>0.66000000000000025</c:v>
                </c:pt>
                <c:pt idx="34">
                  <c:v>0.68000000000000027</c:v>
                </c:pt>
                <c:pt idx="35">
                  <c:v>0.70000000000000029</c:v>
                </c:pt>
                <c:pt idx="36">
                  <c:v>0.72000000000000031</c:v>
                </c:pt>
                <c:pt idx="37">
                  <c:v>0.74000000000000032</c:v>
                </c:pt>
                <c:pt idx="38">
                  <c:v>0.76000000000000034</c:v>
                </c:pt>
                <c:pt idx="39">
                  <c:v>0.78000000000000036</c:v>
                </c:pt>
                <c:pt idx="40">
                  <c:v>0.80000000000000038</c:v>
                </c:pt>
                <c:pt idx="41">
                  <c:v>0.8200000000000004</c:v>
                </c:pt>
                <c:pt idx="42">
                  <c:v>0.84000000000000041</c:v>
                </c:pt>
                <c:pt idx="43">
                  <c:v>0.86000000000000043</c:v>
                </c:pt>
                <c:pt idx="44">
                  <c:v>0.88000000000000045</c:v>
                </c:pt>
                <c:pt idx="45">
                  <c:v>0.90000000000000047</c:v>
                </c:pt>
                <c:pt idx="46">
                  <c:v>0.92000000000000048</c:v>
                </c:pt>
                <c:pt idx="47">
                  <c:v>0.9400000000000005</c:v>
                </c:pt>
                <c:pt idx="48">
                  <c:v>0.96000000000000052</c:v>
                </c:pt>
                <c:pt idx="49">
                  <c:v>0.98000000000000054</c:v>
                </c:pt>
                <c:pt idx="50">
                  <c:v>1.0000000000000004</c:v>
                </c:pt>
                <c:pt idx="51">
                  <c:v>1.0200000000000005</c:v>
                </c:pt>
                <c:pt idx="52">
                  <c:v>1.0400000000000005</c:v>
                </c:pt>
                <c:pt idx="53">
                  <c:v>1.0600000000000005</c:v>
                </c:pt>
                <c:pt idx="54">
                  <c:v>1.0800000000000005</c:v>
                </c:pt>
                <c:pt idx="55">
                  <c:v>1.1000000000000005</c:v>
                </c:pt>
                <c:pt idx="56">
                  <c:v>1.1200000000000006</c:v>
                </c:pt>
                <c:pt idx="57">
                  <c:v>1.1400000000000006</c:v>
                </c:pt>
                <c:pt idx="58">
                  <c:v>1.1600000000000006</c:v>
                </c:pt>
                <c:pt idx="59">
                  <c:v>1.1800000000000006</c:v>
                </c:pt>
                <c:pt idx="60">
                  <c:v>1.2000000000000006</c:v>
                </c:pt>
                <c:pt idx="61">
                  <c:v>1.2200000000000006</c:v>
                </c:pt>
                <c:pt idx="62">
                  <c:v>1.2400000000000007</c:v>
                </c:pt>
                <c:pt idx="63">
                  <c:v>1.2600000000000007</c:v>
                </c:pt>
                <c:pt idx="64">
                  <c:v>1.2800000000000007</c:v>
                </c:pt>
                <c:pt idx="65">
                  <c:v>1.3000000000000007</c:v>
                </c:pt>
                <c:pt idx="66">
                  <c:v>1.3200000000000007</c:v>
                </c:pt>
                <c:pt idx="67">
                  <c:v>1.3400000000000007</c:v>
                </c:pt>
                <c:pt idx="68">
                  <c:v>1.3600000000000008</c:v>
                </c:pt>
                <c:pt idx="69">
                  <c:v>1.3800000000000008</c:v>
                </c:pt>
                <c:pt idx="70">
                  <c:v>1.4000000000000008</c:v>
                </c:pt>
                <c:pt idx="71">
                  <c:v>1.4200000000000008</c:v>
                </c:pt>
                <c:pt idx="72">
                  <c:v>1.4400000000000008</c:v>
                </c:pt>
                <c:pt idx="73">
                  <c:v>1.4600000000000009</c:v>
                </c:pt>
                <c:pt idx="74">
                  <c:v>1.4800000000000009</c:v>
                </c:pt>
                <c:pt idx="75">
                  <c:v>1.5000000000000009</c:v>
                </c:pt>
                <c:pt idx="76">
                  <c:v>1.5200000000000009</c:v>
                </c:pt>
                <c:pt idx="77">
                  <c:v>1.5400000000000009</c:v>
                </c:pt>
                <c:pt idx="78">
                  <c:v>1.5600000000000009</c:v>
                </c:pt>
                <c:pt idx="79">
                  <c:v>1.580000000000001</c:v>
                </c:pt>
                <c:pt idx="80">
                  <c:v>1.600000000000001</c:v>
                </c:pt>
                <c:pt idx="81">
                  <c:v>1.620000000000001</c:v>
                </c:pt>
                <c:pt idx="82">
                  <c:v>1.640000000000001</c:v>
                </c:pt>
                <c:pt idx="83">
                  <c:v>1.660000000000001</c:v>
                </c:pt>
                <c:pt idx="84">
                  <c:v>1.680000000000001</c:v>
                </c:pt>
                <c:pt idx="85">
                  <c:v>1.7000000000000011</c:v>
                </c:pt>
                <c:pt idx="86">
                  <c:v>1.7200000000000011</c:v>
                </c:pt>
                <c:pt idx="87">
                  <c:v>1.7400000000000011</c:v>
                </c:pt>
                <c:pt idx="88">
                  <c:v>1.7600000000000011</c:v>
                </c:pt>
                <c:pt idx="89">
                  <c:v>1.7800000000000011</c:v>
                </c:pt>
                <c:pt idx="90">
                  <c:v>1.8000000000000012</c:v>
                </c:pt>
                <c:pt idx="91">
                  <c:v>1.8200000000000012</c:v>
                </c:pt>
                <c:pt idx="92">
                  <c:v>1.8400000000000012</c:v>
                </c:pt>
                <c:pt idx="93">
                  <c:v>1.8600000000000012</c:v>
                </c:pt>
                <c:pt idx="94">
                  <c:v>1.8800000000000012</c:v>
                </c:pt>
                <c:pt idx="95">
                  <c:v>1.9000000000000012</c:v>
                </c:pt>
                <c:pt idx="96">
                  <c:v>1.9200000000000013</c:v>
                </c:pt>
                <c:pt idx="97">
                  <c:v>1.9400000000000013</c:v>
                </c:pt>
                <c:pt idx="98">
                  <c:v>1.9600000000000013</c:v>
                </c:pt>
                <c:pt idx="99">
                  <c:v>1.9800000000000013</c:v>
                </c:pt>
                <c:pt idx="100">
                  <c:v>2.0000000000000013</c:v>
                </c:pt>
                <c:pt idx="101">
                  <c:v>2.0200000000000014</c:v>
                </c:pt>
                <c:pt idx="102">
                  <c:v>2.0400000000000014</c:v>
                </c:pt>
                <c:pt idx="103">
                  <c:v>2.0600000000000014</c:v>
                </c:pt>
                <c:pt idx="104">
                  <c:v>2.0800000000000014</c:v>
                </c:pt>
                <c:pt idx="105">
                  <c:v>2.1000000000000014</c:v>
                </c:pt>
                <c:pt idx="106">
                  <c:v>2.1200000000000014</c:v>
                </c:pt>
                <c:pt idx="107">
                  <c:v>2.1400000000000015</c:v>
                </c:pt>
                <c:pt idx="108">
                  <c:v>2.1600000000000015</c:v>
                </c:pt>
                <c:pt idx="109">
                  <c:v>2.1800000000000015</c:v>
                </c:pt>
                <c:pt idx="110">
                  <c:v>2.2000000000000015</c:v>
                </c:pt>
                <c:pt idx="111">
                  <c:v>2.2200000000000015</c:v>
                </c:pt>
                <c:pt idx="112">
                  <c:v>2.2400000000000015</c:v>
                </c:pt>
                <c:pt idx="113">
                  <c:v>2.2600000000000016</c:v>
                </c:pt>
                <c:pt idx="114">
                  <c:v>2.2800000000000016</c:v>
                </c:pt>
                <c:pt idx="115">
                  <c:v>2.3000000000000016</c:v>
                </c:pt>
                <c:pt idx="116">
                  <c:v>2.3200000000000016</c:v>
                </c:pt>
                <c:pt idx="117">
                  <c:v>2.3400000000000016</c:v>
                </c:pt>
                <c:pt idx="118">
                  <c:v>2.3600000000000017</c:v>
                </c:pt>
                <c:pt idx="119">
                  <c:v>2.3800000000000017</c:v>
                </c:pt>
                <c:pt idx="120">
                  <c:v>2.4000000000000017</c:v>
                </c:pt>
                <c:pt idx="121">
                  <c:v>2.4200000000000017</c:v>
                </c:pt>
                <c:pt idx="122">
                  <c:v>2.4400000000000017</c:v>
                </c:pt>
                <c:pt idx="123">
                  <c:v>2.4600000000000017</c:v>
                </c:pt>
                <c:pt idx="124">
                  <c:v>2.4800000000000018</c:v>
                </c:pt>
                <c:pt idx="125">
                  <c:v>2.5000000000000018</c:v>
                </c:pt>
                <c:pt idx="126">
                  <c:v>2.5200000000000018</c:v>
                </c:pt>
                <c:pt idx="127">
                  <c:v>2.5400000000000018</c:v>
                </c:pt>
                <c:pt idx="128">
                  <c:v>2.5600000000000018</c:v>
                </c:pt>
                <c:pt idx="129">
                  <c:v>2.5800000000000018</c:v>
                </c:pt>
                <c:pt idx="130">
                  <c:v>2.6000000000000019</c:v>
                </c:pt>
                <c:pt idx="131">
                  <c:v>2.6200000000000019</c:v>
                </c:pt>
                <c:pt idx="132">
                  <c:v>2.6400000000000019</c:v>
                </c:pt>
                <c:pt idx="133">
                  <c:v>2.6600000000000019</c:v>
                </c:pt>
                <c:pt idx="134">
                  <c:v>2.6800000000000019</c:v>
                </c:pt>
                <c:pt idx="135">
                  <c:v>2.700000000000002</c:v>
                </c:pt>
                <c:pt idx="136">
                  <c:v>2.720000000000002</c:v>
                </c:pt>
                <c:pt idx="137">
                  <c:v>2.740000000000002</c:v>
                </c:pt>
                <c:pt idx="138">
                  <c:v>2.760000000000002</c:v>
                </c:pt>
                <c:pt idx="139">
                  <c:v>2.780000000000002</c:v>
                </c:pt>
                <c:pt idx="140">
                  <c:v>2.800000000000002</c:v>
                </c:pt>
                <c:pt idx="141">
                  <c:v>2.8200000000000021</c:v>
                </c:pt>
                <c:pt idx="142">
                  <c:v>2.8400000000000021</c:v>
                </c:pt>
                <c:pt idx="143">
                  <c:v>2.8600000000000021</c:v>
                </c:pt>
                <c:pt idx="144">
                  <c:v>2.8800000000000021</c:v>
                </c:pt>
                <c:pt idx="145">
                  <c:v>2.9000000000000021</c:v>
                </c:pt>
                <c:pt idx="146">
                  <c:v>2.9200000000000021</c:v>
                </c:pt>
                <c:pt idx="147">
                  <c:v>2.9400000000000022</c:v>
                </c:pt>
                <c:pt idx="148">
                  <c:v>2.9600000000000022</c:v>
                </c:pt>
                <c:pt idx="149">
                  <c:v>2.9800000000000022</c:v>
                </c:pt>
                <c:pt idx="150">
                  <c:v>3.0000000000000022</c:v>
                </c:pt>
                <c:pt idx="151">
                  <c:v>3.0200000000000022</c:v>
                </c:pt>
                <c:pt idx="152">
                  <c:v>3.0400000000000023</c:v>
                </c:pt>
                <c:pt idx="153">
                  <c:v>3.0600000000000023</c:v>
                </c:pt>
                <c:pt idx="154">
                  <c:v>3.0800000000000023</c:v>
                </c:pt>
                <c:pt idx="155">
                  <c:v>3.1000000000000023</c:v>
                </c:pt>
                <c:pt idx="156">
                  <c:v>3.1200000000000023</c:v>
                </c:pt>
                <c:pt idx="157">
                  <c:v>3.1400000000000023</c:v>
                </c:pt>
                <c:pt idx="158">
                  <c:v>3.1600000000000024</c:v>
                </c:pt>
                <c:pt idx="159">
                  <c:v>3.1800000000000024</c:v>
                </c:pt>
                <c:pt idx="160">
                  <c:v>3.2000000000000024</c:v>
                </c:pt>
                <c:pt idx="161">
                  <c:v>3.2200000000000024</c:v>
                </c:pt>
                <c:pt idx="162">
                  <c:v>3.2400000000000024</c:v>
                </c:pt>
                <c:pt idx="163">
                  <c:v>3.2600000000000025</c:v>
                </c:pt>
                <c:pt idx="164">
                  <c:v>3.2800000000000025</c:v>
                </c:pt>
                <c:pt idx="165">
                  <c:v>3.3000000000000025</c:v>
                </c:pt>
                <c:pt idx="166">
                  <c:v>3.3200000000000025</c:v>
                </c:pt>
                <c:pt idx="167">
                  <c:v>3.3400000000000025</c:v>
                </c:pt>
                <c:pt idx="168">
                  <c:v>3.3600000000000025</c:v>
                </c:pt>
                <c:pt idx="169">
                  <c:v>3.3800000000000026</c:v>
                </c:pt>
                <c:pt idx="170">
                  <c:v>3.4000000000000026</c:v>
                </c:pt>
                <c:pt idx="171">
                  <c:v>3.4200000000000026</c:v>
                </c:pt>
                <c:pt idx="172">
                  <c:v>3.4400000000000026</c:v>
                </c:pt>
                <c:pt idx="173">
                  <c:v>3.4600000000000026</c:v>
                </c:pt>
                <c:pt idx="174">
                  <c:v>3.4800000000000026</c:v>
                </c:pt>
                <c:pt idx="175">
                  <c:v>3.5000000000000027</c:v>
                </c:pt>
                <c:pt idx="176">
                  <c:v>3.5200000000000027</c:v>
                </c:pt>
                <c:pt idx="177">
                  <c:v>3.5400000000000027</c:v>
                </c:pt>
                <c:pt idx="178">
                  <c:v>3.5600000000000027</c:v>
                </c:pt>
                <c:pt idx="179">
                  <c:v>3.5800000000000027</c:v>
                </c:pt>
                <c:pt idx="180">
                  <c:v>3.6000000000000028</c:v>
                </c:pt>
                <c:pt idx="181">
                  <c:v>3.6200000000000028</c:v>
                </c:pt>
                <c:pt idx="182">
                  <c:v>3.6400000000000028</c:v>
                </c:pt>
                <c:pt idx="183">
                  <c:v>3.6600000000000028</c:v>
                </c:pt>
                <c:pt idx="184">
                  <c:v>3.6800000000000028</c:v>
                </c:pt>
                <c:pt idx="185">
                  <c:v>3.7000000000000028</c:v>
                </c:pt>
                <c:pt idx="186">
                  <c:v>3.7200000000000029</c:v>
                </c:pt>
                <c:pt idx="187">
                  <c:v>3.7400000000000029</c:v>
                </c:pt>
                <c:pt idx="188">
                  <c:v>3.7600000000000029</c:v>
                </c:pt>
                <c:pt idx="189">
                  <c:v>3.7800000000000029</c:v>
                </c:pt>
                <c:pt idx="190">
                  <c:v>3.8000000000000029</c:v>
                </c:pt>
                <c:pt idx="191">
                  <c:v>3.8200000000000029</c:v>
                </c:pt>
                <c:pt idx="192">
                  <c:v>3.840000000000003</c:v>
                </c:pt>
                <c:pt idx="193">
                  <c:v>3.860000000000003</c:v>
                </c:pt>
                <c:pt idx="194">
                  <c:v>3.880000000000003</c:v>
                </c:pt>
                <c:pt idx="195">
                  <c:v>3.900000000000003</c:v>
                </c:pt>
                <c:pt idx="196">
                  <c:v>3.920000000000003</c:v>
                </c:pt>
                <c:pt idx="197">
                  <c:v>3.9400000000000031</c:v>
                </c:pt>
                <c:pt idx="198">
                  <c:v>3.9600000000000031</c:v>
                </c:pt>
                <c:pt idx="199">
                  <c:v>3.9800000000000031</c:v>
                </c:pt>
                <c:pt idx="200">
                  <c:v>4.0000000000000027</c:v>
                </c:pt>
              </c:numCache>
            </c:numRef>
          </c:xVal>
          <c:yVal>
            <c:numRef>
              <c:f>'slide 6 running average'!$B$1:$B$201</c:f>
              <c:numCache>
                <c:formatCode>General</c:formatCode>
                <c:ptCount val="201"/>
                <c:pt idx="0">
                  <c:v>0</c:v>
                </c:pt>
                <c:pt idx="1">
                  <c:v>0.12527002950839486</c:v>
                </c:pt>
                <c:pt idx="2">
                  <c:v>0.24856647575069968</c:v>
                </c:pt>
                <c:pt idx="3">
                  <c:v>0.36794684853969956</c:v>
                </c:pt>
                <c:pt idx="4">
                  <c:v>0.48153035398590188</c:v>
                </c:pt>
                <c:pt idx="5">
                  <c:v>0.587527525713892</c:v>
                </c:pt>
                <c:pt idx="6">
                  <c:v>0.68426841724727638</c:v>
                </c:pt>
                <c:pt idx="7">
                  <c:v>0.77022891140155259</c:v>
                </c:pt>
                <c:pt idx="8">
                  <c:v>0.84405473219008997</c:v>
                </c:pt>
                <c:pt idx="9">
                  <c:v>0.90458278094447275</c:v>
                </c:pt>
                <c:pt idx="10">
                  <c:v>0.95085946050646997</c:v>
                </c:pt>
                <c:pt idx="11">
                  <c:v>0.98215569880072406</c:v>
                </c:pt>
                <c:pt idx="12">
                  <c:v>0.99797843509729434</c:v>
                </c:pt>
                <c:pt idx="13">
                  <c:v>0.99807838800220983</c:v>
                </c:pt>
                <c:pt idx="14">
                  <c:v>0.9824539827941956</c:v>
                </c:pt>
                <c:pt idx="15">
                  <c:v>0.95135137623382859</c:v>
                </c:pt>
                <c:pt idx="16">
                  <c:v>0.90526057845426033</c:v>
                </c:pt>
                <c:pt idx="17">
                  <c:v>0.84490773303169575</c:v>
                </c:pt>
                <c:pt idx="18">
                  <c:v>0.77124367686027728</c:v>
                </c:pt>
                <c:pt idx="19">
                  <c:v>0.68542896006634157</c:v>
                </c:pt>
                <c:pt idx="20">
                  <c:v>0.58881556196779494</c:v>
                </c:pt>
                <c:pt idx="21">
                  <c:v>0.48292559113693956</c:v>
                </c:pt>
                <c:pt idx="22">
                  <c:v>0.36942730513944194</c:v>
                </c:pt>
                <c:pt idx="23">
                  <c:v>0.25010882774962789</c:v>
                </c:pt>
                <c:pt idx="24">
                  <c:v>0.1268499777177293</c:v>
                </c:pt>
                <c:pt idx="25">
                  <c:v>1.59265291648594E-3</c:v>
                </c:pt>
                <c:pt idx="26">
                  <c:v>-0.12368976354600314</c:v>
                </c:pt>
                <c:pt idx="27">
                  <c:v>-0.24702349325173958</c:v>
                </c:pt>
                <c:pt idx="28">
                  <c:v>-0.3664654586262478</c:v>
                </c:pt>
                <c:pt idx="29">
                  <c:v>-0.48013389541149076</c:v>
                </c:pt>
                <c:pt idx="30">
                  <c:v>-0.5862379991700285</c:v>
                </c:pt>
                <c:pt idx="31">
                  <c:v>-0.68310613875063353</c:v>
                </c:pt>
                <c:pt idx="32">
                  <c:v>-0.76921219222259551</c:v>
                </c:pt>
                <c:pt idx="33">
                  <c:v>-0.84319959036574099</c:v>
                </c:pt>
                <c:pt idx="34">
                  <c:v>-0.9039026889198275</c:v>
                </c:pt>
                <c:pt idx="35">
                  <c:v>-0.95036513288137681</c:v>
                </c:pt>
                <c:pt idx="36">
                  <c:v>-0.98185492352520354</c:v>
                </c:pt>
                <c:pt idx="37">
                  <c:v>-0.99787595077524849</c:v>
                </c:pt>
                <c:pt idx="38">
                  <c:v>-0.99817580923645932</c:v>
                </c:pt>
                <c:pt idx="39">
                  <c:v>-0.9827497747490066</c:v>
                </c:pt>
                <c:pt idx="40">
                  <c:v>-0.95184087881568502</c:v>
                </c:pt>
                <c:pt idx="41">
                  <c:v>-0.90593607972992451</c:v>
                </c:pt>
                <c:pt idx="42">
                  <c:v>-0.84575859072688164</c:v>
                </c:pt>
                <c:pt idx="43">
                  <c:v>-0.77225648602476904</c:v>
                </c:pt>
                <c:pt idx="44">
                  <c:v>-0.68658776426405788</c:v>
                </c:pt>
                <c:pt idx="45">
                  <c:v>-0.59010210466457336</c:v>
                </c:pt>
                <c:pt idx="46">
                  <c:v>-0.4843196033255206</c:v>
                </c:pt>
                <c:pt idx="47">
                  <c:v>-0.37090682467022801</c:v>
                </c:pt>
                <c:pt idx="48">
                  <c:v>-0.25165054533627784</c:v>
                </c:pt>
                <c:pt idx="49">
                  <c:v>-0.12842960416639582</c:v>
                </c:pt>
                <c:pt idx="50">
                  <c:v>-3.1853017931353258E-3</c:v>
                </c:pt>
                <c:pt idx="51">
                  <c:v>0.12210918383897135</c:v>
                </c:pt>
                <c:pt idx="52">
                  <c:v>0.24547988416659422</c:v>
                </c:pt>
                <c:pt idx="53">
                  <c:v>0.36498313915669883</c:v>
                </c:pt>
                <c:pt idx="54">
                  <c:v>0.47873621895588692</c:v>
                </c:pt>
                <c:pt idx="55">
                  <c:v>0.58494698560714653</c:v>
                </c:pt>
                <c:pt idx="56">
                  <c:v>0.68194212752458438</c:v>
                </c:pt>
                <c:pt idx="57">
                  <c:v>0.76819352190235979</c:v>
                </c:pt>
                <c:pt idx="58">
                  <c:v>0.84234230972775415</c:v>
                </c:pt>
                <c:pt idx="59">
                  <c:v>0.90322030410540721</c:v>
                </c:pt>
                <c:pt idx="60">
                  <c:v>0.949868394612433</c:v>
                </c:pt>
                <c:pt idx="61">
                  <c:v>0.98155165773056385</c:v>
                </c:pt>
                <c:pt idx="62">
                  <c:v>0.99777093529602789</c:v>
                </c:pt>
                <c:pt idx="63">
                  <c:v>0.99827069855292971</c:v>
                </c:pt>
                <c:pt idx="64">
                  <c:v>0.98304307391486789</c:v>
                </c:pt>
                <c:pt idx="65">
                  <c:v>0.9523279670103949</c:v>
                </c:pt>
                <c:pt idx="66">
                  <c:v>0.90660928305802713</c:v>
                </c:pt>
                <c:pt idx="67">
                  <c:v>0.8466073031174095</c:v>
                </c:pt>
                <c:pt idx="68">
                  <c:v>0.77326733632599431</c:v>
                </c:pt>
                <c:pt idx="69">
                  <c:v>0.68774482690106897</c:v>
                </c:pt>
                <c:pt idx="70">
                  <c:v>0.59138715054085544</c:v>
                </c:pt>
                <c:pt idx="71">
                  <c:v>0.48571238701567176</c:v>
                </c:pt>
                <c:pt idx="72">
                  <c:v>0.37238540337919218</c:v>
                </c:pt>
                <c:pt idx="73">
                  <c:v>0.2531916246000156</c:v>
                </c:pt>
                <c:pt idx="74">
                  <c:v>0.1300089048476013</c:v>
                </c:pt>
                <c:pt idx="75">
                  <c:v>4.7779425901231824E-3</c:v>
                </c:pt>
                <c:pt idx="76">
                  <c:v>-0.1205282943965095</c:v>
                </c:pt>
                <c:pt idx="77">
                  <c:v>-0.24393565241069504</c:v>
                </c:pt>
                <c:pt idx="78">
                  <c:v>-0.36349989389102333</c:v>
                </c:pt>
                <c:pt idx="79">
                  <c:v>-0.4773373281643592</c:v>
                </c:pt>
                <c:pt idx="80">
                  <c:v>-0.58365448829995992</c:v>
                </c:pt>
                <c:pt idx="81">
                  <c:v>-0.68077638652169681</c:v>
                </c:pt>
                <c:pt idx="82">
                  <c:v>-0.76717290302474772</c:v>
                </c:pt>
                <c:pt idx="83">
                  <c:v>-0.84148289245065988</c:v>
                </c:pt>
                <c:pt idx="84">
                  <c:v>-0.90253562823211297</c:v>
                </c:pt>
                <c:pt idx="85">
                  <c:v>-0.94936924695963765</c:v>
                </c:pt>
                <c:pt idx="86">
                  <c:v>-0.98124590218605223</c:v>
                </c:pt>
                <c:pt idx="87">
                  <c:v>-0.99766338892600925</c:v>
                </c:pt>
                <c:pt idx="88">
                  <c:v>-0.99836305571092998</c:v>
                </c:pt>
                <c:pt idx="89">
                  <c:v>-0.98333387954781304</c:v>
                </c:pt>
                <c:pt idx="90">
                  <c:v>-0.952812639582437</c:v>
                </c:pt>
                <c:pt idx="91">
                  <c:v>-0.90728018673095756</c:v>
                </c:pt>
                <c:pt idx="92">
                  <c:v>-0.84745386805048295</c:v>
                </c:pt>
                <c:pt idx="93">
                  <c:v>-0.77427622519988348</c:v>
                </c:pt>
                <c:pt idx="94">
                  <c:v>-0.68890014504243047</c:v>
                </c:pt>
                <c:pt idx="95">
                  <c:v>-0.59267069633706448</c:v>
                </c:pt>
                <c:pt idx="96">
                  <c:v>-0.48710393867453461</c:v>
                </c:pt>
                <c:pt idx="97">
                  <c:v>-0.37386303751585281</c:v>
                </c:pt>
                <c:pt idx="98">
                  <c:v>-0.25473206163182399</c:v>
                </c:pt>
                <c:pt idx="99">
                  <c:v>-0.13158787575538042</c:v>
                </c:pt>
                <c:pt idx="100">
                  <c:v>-6.3705712676432541E-3</c:v>
                </c:pt>
                <c:pt idx="101">
                  <c:v>0.11894709922861643</c:v>
                </c:pt>
                <c:pt idx="102">
                  <c:v>0.24239080190105572</c:v>
                </c:pt>
                <c:pt idx="103">
                  <c:v>0.36201572659153736</c:v>
                </c:pt>
                <c:pt idx="104">
                  <c:v>0.47593722658525539</c:v>
                </c:pt>
                <c:pt idx="105">
                  <c:v>0.58236051052694471</c:v>
                </c:pt>
                <c:pt idx="106">
                  <c:v>0.67960891869892259</c:v>
                </c:pt>
                <c:pt idx="107">
                  <c:v>0.76615033817860623</c:v>
                </c:pt>
                <c:pt idx="108">
                  <c:v>0.84062134071440975</c:v>
                </c:pt>
                <c:pt idx="109">
                  <c:v>0.90184866303665467</c:v>
                </c:pt>
                <c:pt idx="110">
                  <c:v>0.94886769118910053</c:v>
                </c:pt>
                <c:pt idx="111">
                  <c:v>0.98093765766723118</c:v>
                </c:pt>
                <c:pt idx="112">
                  <c:v>0.99755331193798857</c:v>
                </c:pt>
                <c:pt idx="113">
                  <c:v>0.99845288047619196</c:v>
                </c:pt>
                <c:pt idx="114">
                  <c:v>0.9836221909102002</c:v>
                </c:pt>
                <c:pt idx="115">
                  <c:v>0.95329489530241707</c:v>
                </c:pt>
                <c:pt idx="116">
                  <c:v>0.90794878904693843</c:v>
                </c:pt>
                <c:pt idx="117">
                  <c:v>0.84829828337875179</c:v>
                </c:pt>
                <c:pt idx="118">
                  <c:v>0.77528315008734738</c:v>
                </c:pt>
                <c:pt idx="119">
                  <c:v>0.69005371575762942</c:v>
                </c:pt>
                <c:pt idx="120">
                  <c:v>0.59395273879742749</c:v>
                </c:pt>
                <c:pt idx="121">
                  <c:v>0.48849425477237429</c:v>
                </c:pt>
                <c:pt idx="122">
                  <c:v>0.37533972333212451</c:v>
                </c:pt>
                <c:pt idx="123">
                  <c:v>0.25627185252431522</c:v>
                </c:pt>
                <c:pt idx="124">
                  <c:v>0.13316651288460163</c:v>
                </c:pt>
                <c:pt idx="125">
                  <c:v>7.9631837859249089E-3</c:v>
                </c:pt>
                <c:pt idx="126">
                  <c:v>-0.11736560234606119</c:v>
                </c:pt>
                <c:pt idx="127">
                  <c:v>-0.24084533655626067</c:v>
                </c:pt>
                <c:pt idx="128">
                  <c:v>-0.36053064102290044</c:v>
                </c:pt>
                <c:pt idx="129">
                  <c:v>-0.47453591776999682</c:v>
                </c:pt>
                <c:pt idx="130">
                  <c:v>-0.58106505557033594</c:v>
                </c:pt>
                <c:pt idx="131">
                  <c:v>-0.67843972701759736</c:v>
                </c:pt>
                <c:pt idx="132">
                  <c:v>-0.76512582995771583</c:v>
                </c:pt>
                <c:pt idx="133">
                  <c:v>-0.83975765670436631</c:v>
                </c:pt>
                <c:pt idx="134">
                  <c:v>-0.90115941026155066</c:v>
                </c:pt>
                <c:pt idx="135">
                  <c:v>-0.9483637285730413</c:v>
                </c:pt>
                <c:pt idx="136">
                  <c:v>-0.98062692495597681</c:v>
                </c:pt>
                <c:pt idx="137">
                  <c:v>-0.99744070461118128</c:v>
                </c:pt>
                <c:pt idx="138">
                  <c:v>-0.99854017262087136</c:v>
                </c:pt>
                <c:pt idx="139">
                  <c:v>-0.98390800727071559</c:v>
                </c:pt>
                <c:pt idx="140">
                  <c:v>-0.95377473294707282</c:v>
                </c:pt>
                <c:pt idx="141">
                  <c:v>-0.90861508831003013</c:v>
                </c:pt>
                <c:pt idx="142">
                  <c:v>-0.8491405469603176</c:v>
                </c:pt>
                <c:pt idx="143">
                  <c:v>-0.77628810843427465</c:v>
                </c:pt>
                <c:pt idx="144">
                  <c:v>-0.69120553612057922</c:v>
                </c:pt>
                <c:pt idx="145">
                  <c:v>-0.59523327466998921</c:v>
                </c:pt>
                <c:pt idx="146">
                  <c:v>-0.48988333178259624</c:v>
                </c:pt>
                <c:pt idx="147">
                  <c:v>-0.37681545708232578</c:v>
                </c:pt>
                <c:pt idx="148">
                  <c:v>-0.25781099337174063</c:v>
                </c:pt>
                <c:pt idx="149">
                  <c:v>-0.1347448122309792</c:v>
                </c:pt>
                <c:pt idx="150">
                  <c:v>-9.5557761052331783E-3</c:v>
                </c:pt>
                <c:pt idx="151">
                  <c:v>0.1157838077603852</c:v>
                </c:pt>
                <c:pt idx="152">
                  <c:v>0.23929926029644877</c:v>
                </c:pt>
                <c:pt idx="153">
                  <c:v>0.35904464095209393</c:v>
                </c:pt>
                <c:pt idx="154">
                  <c:v>0.47313340527306785</c:v>
                </c:pt>
                <c:pt idx="155">
                  <c:v>0.57976812671610878</c:v>
                </c:pt>
                <c:pt idx="156">
                  <c:v>0.67726881444342968</c:v>
                </c:pt>
                <c:pt idx="157">
                  <c:v>0.76409938096078522</c:v>
                </c:pt>
                <c:pt idx="158">
                  <c:v>0.83889184261130512</c:v>
                </c:pt>
                <c:pt idx="159">
                  <c:v>0.90046787165512232</c:v>
                </c:pt>
                <c:pt idx="160">
                  <c:v>0.94785736038978208</c:v>
                </c:pt>
                <c:pt idx="161">
                  <c:v>0.98031370484047697</c:v>
                </c:pt>
                <c:pt idx="162">
                  <c:v>0.99732556723122057</c:v>
                </c:pt>
                <c:pt idx="163">
                  <c:v>0.99862493192354751</c:v>
                </c:pt>
                <c:pt idx="164">
                  <c:v>0.9841913279043718</c:v>
                </c:pt>
                <c:pt idx="165">
                  <c:v>0.95425215129927365</c:v>
                </c:pt>
                <c:pt idx="166">
                  <c:v>0.9092790828301337</c:v>
                </c:pt>
                <c:pt idx="167">
                  <c:v>0.84998065665874367</c:v>
                </c:pt>
                <c:pt idx="168">
                  <c:v>0.77729109769154225</c:v>
                </c:pt>
                <c:pt idx="169">
                  <c:v>0.69235560320963963</c:v>
                </c:pt>
                <c:pt idx="170">
                  <c:v>0.59651230070660977</c:v>
                </c:pt>
                <c:pt idx="171">
                  <c:v>0.49127116618173799</c:v>
                </c:pt>
                <c:pt idx="172">
                  <c:v>0.3782902350231932</c:v>
                </c:pt>
                <c:pt idx="173">
                  <c:v>0.25934948026999843</c:v>
                </c:pt>
                <c:pt idx="174">
                  <c:v>0.1363227697910912</c:v>
                </c:pt>
                <c:pt idx="175">
                  <c:v>1.1148344185884326E-2</c:v>
                </c:pt>
                <c:pt idx="176">
                  <c:v>-0.11420171948387618</c:v>
                </c:pt>
                <c:pt idx="177">
                  <c:v>-0.23775257704331529</c:v>
                </c:pt>
                <c:pt idx="178">
                  <c:v>-0.3575577301484304</c:v>
                </c:pt>
                <c:pt idx="179">
                  <c:v>-0.47172969265200276</c:v>
                </c:pt>
                <c:pt idx="180">
                  <c:v>-0.57846972725398738</c:v>
                </c:pt>
                <c:pt idx="181">
                  <c:v>-0.67609618394648807</c:v>
                </c:pt>
                <c:pt idx="182">
                  <c:v>-0.76307099379145316</c:v>
                </c:pt>
                <c:pt idx="183">
                  <c:v>-0.83802390063139931</c:v>
                </c:pt>
                <c:pt idx="184">
                  <c:v>-0.89977404897148783</c:v>
                </c:pt>
                <c:pt idx="185">
                  <c:v>-0.94734858792375076</c:v>
                </c:pt>
                <c:pt idx="186">
                  <c:v>-0.97999799811522825</c:v>
                </c:pt>
                <c:pt idx="187">
                  <c:v>-0.99720790009015803</c:v>
                </c:pt>
                <c:pt idx="188">
                  <c:v>-0.99870715816922484</c:v>
                </c:pt>
                <c:pt idx="189">
                  <c:v>-0.98447215209251404</c:v>
                </c:pt>
                <c:pt idx="190">
                  <c:v>-0.95472714914802781</c:v>
                </c:pt>
                <c:pt idx="191">
                  <c:v>-0.90994077092299808</c:v>
                </c:pt>
                <c:pt idx="192">
                  <c:v>-0.85081861034305051</c:v>
                </c:pt>
                <c:pt idx="193">
                  <c:v>-0.77829211531502385</c:v>
                </c:pt>
                <c:pt idx="194">
                  <c:v>-0.6935039141076087</c:v>
                </c:pt>
                <c:pt idx="195">
                  <c:v>-0.59778981366298667</c:v>
                </c:pt>
                <c:pt idx="196">
                  <c:v>-0.49265775444949844</c:v>
                </c:pt>
                <c:pt idx="197">
                  <c:v>-0.37976405341388969</c:v>
                </c:pt>
                <c:pt idx="198">
                  <c:v>-0.26088730931664939</c:v>
                </c:pt>
                <c:pt idx="199">
                  <c:v>-0.13790038156237036</c:v>
                </c:pt>
                <c:pt idx="200">
                  <c:v>-1.2740883988263205E-2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478-49BE-A2EB-F2879EC0A9B8}"/>
            </c:ext>
          </c:extLst>
        </c:ser>
        <c:ser>
          <c:idx val="1"/>
          <c:order val="1"/>
          <c:spPr>
            <a:ln w="1905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xVal>
            <c:numRef>
              <c:f>'slide 6 running average'!$A$1:$A$201</c:f>
              <c:numCache>
                <c:formatCode>General</c:formatCode>
                <c:ptCount val="201"/>
                <c:pt idx="0">
                  <c:v>0</c:v>
                </c:pt>
                <c:pt idx="1">
                  <c:v>0.02</c:v>
                </c:pt>
                <c:pt idx="2">
                  <c:v>0.04</c:v>
                </c:pt>
                <c:pt idx="3">
                  <c:v>0.06</c:v>
                </c:pt>
                <c:pt idx="4">
                  <c:v>0.08</c:v>
                </c:pt>
                <c:pt idx="5">
                  <c:v>0.1</c:v>
                </c:pt>
                <c:pt idx="6">
                  <c:v>0.12000000000000001</c:v>
                </c:pt>
                <c:pt idx="7">
                  <c:v>0.14000000000000001</c:v>
                </c:pt>
                <c:pt idx="8">
                  <c:v>0.16</c:v>
                </c:pt>
                <c:pt idx="9">
                  <c:v>0.18</c:v>
                </c:pt>
                <c:pt idx="10">
                  <c:v>0.19999999999999998</c:v>
                </c:pt>
                <c:pt idx="11">
                  <c:v>0.21999999999999997</c:v>
                </c:pt>
                <c:pt idx="12">
                  <c:v>0.23999999999999996</c:v>
                </c:pt>
                <c:pt idx="13">
                  <c:v>0.25999999999999995</c:v>
                </c:pt>
                <c:pt idx="14">
                  <c:v>0.27999999999999997</c:v>
                </c:pt>
                <c:pt idx="15">
                  <c:v>0.3</c:v>
                </c:pt>
                <c:pt idx="16">
                  <c:v>0.32</c:v>
                </c:pt>
                <c:pt idx="17">
                  <c:v>0.34</c:v>
                </c:pt>
                <c:pt idx="18">
                  <c:v>0.36000000000000004</c:v>
                </c:pt>
                <c:pt idx="19">
                  <c:v>0.38000000000000006</c:v>
                </c:pt>
                <c:pt idx="20">
                  <c:v>0.40000000000000008</c:v>
                </c:pt>
                <c:pt idx="21">
                  <c:v>0.4200000000000001</c:v>
                </c:pt>
                <c:pt idx="22">
                  <c:v>0.44000000000000011</c:v>
                </c:pt>
                <c:pt idx="23">
                  <c:v>0.46000000000000013</c:v>
                </c:pt>
                <c:pt idx="24">
                  <c:v>0.48000000000000015</c:v>
                </c:pt>
                <c:pt idx="25">
                  <c:v>0.50000000000000011</c:v>
                </c:pt>
                <c:pt idx="26">
                  <c:v>0.52000000000000013</c:v>
                </c:pt>
                <c:pt idx="27">
                  <c:v>0.54000000000000015</c:v>
                </c:pt>
                <c:pt idx="28">
                  <c:v>0.56000000000000016</c:v>
                </c:pt>
                <c:pt idx="29">
                  <c:v>0.58000000000000018</c:v>
                </c:pt>
                <c:pt idx="30">
                  <c:v>0.6000000000000002</c:v>
                </c:pt>
                <c:pt idx="31">
                  <c:v>0.62000000000000022</c:v>
                </c:pt>
                <c:pt idx="32">
                  <c:v>0.64000000000000024</c:v>
                </c:pt>
                <c:pt idx="33">
                  <c:v>0.66000000000000025</c:v>
                </c:pt>
                <c:pt idx="34">
                  <c:v>0.68000000000000027</c:v>
                </c:pt>
                <c:pt idx="35">
                  <c:v>0.70000000000000029</c:v>
                </c:pt>
                <c:pt idx="36">
                  <c:v>0.72000000000000031</c:v>
                </c:pt>
                <c:pt idx="37">
                  <c:v>0.74000000000000032</c:v>
                </c:pt>
                <c:pt idx="38">
                  <c:v>0.76000000000000034</c:v>
                </c:pt>
                <c:pt idx="39">
                  <c:v>0.78000000000000036</c:v>
                </c:pt>
                <c:pt idx="40">
                  <c:v>0.80000000000000038</c:v>
                </c:pt>
                <c:pt idx="41">
                  <c:v>0.8200000000000004</c:v>
                </c:pt>
                <c:pt idx="42">
                  <c:v>0.84000000000000041</c:v>
                </c:pt>
                <c:pt idx="43">
                  <c:v>0.86000000000000043</c:v>
                </c:pt>
                <c:pt idx="44">
                  <c:v>0.88000000000000045</c:v>
                </c:pt>
                <c:pt idx="45">
                  <c:v>0.90000000000000047</c:v>
                </c:pt>
                <c:pt idx="46">
                  <c:v>0.92000000000000048</c:v>
                </c:pt>
                <c:pt idx="47">
                  <c:v>0.9400000000000005</c:v>
                </c:pt>
                <c:pt idx="48">
                  <c:v>0.96000000000000052</c:v>
                </c:pt>
                <c:pt idx="49">
                  <c:v>0.98000000000000054</c:v>
                </c:pt>
                <c:pt idx="50">
                  <c:v>1.0000000000000004</c:v>
                </c:pt>
                <c:pt idx="51">
                  <c:v>1.0200000000000005</c:v>
                </c:pt>
                <c:pt idx="52">
                  <c:v>1.0400000000000005</c:v>
                </c:pt>
                <c:pt idx="53">
                  <c:v>1.0600000000000005</c:v>
                </c:pt>
                <c:pt idx="54">
                  <c:v>1.0800000000000005</c:v>
                </c:pt>
                <c:pt idx="55">
                  <c:v>1.1000000000000005</c:v>
                </c:pt>
                <c:pt idx="56">
                  <c:v>1.1200000000000006</c:v>
                </c:pt>
                <c:pt idx="57">
                  <c:v>1.1400000000000006</c:v>
                </c:pt>
                <c:pt idx="58">
                  <c:v>1.1600000000000006</c:v>
                </c:pt>
                <c:pt idx="59">
                  <c:v>1.1800000000000006</c:v>
                </c:pt>
                <c:pt idx="60">
                  <c:v>1.2000000000000006</c:v>
                </c:pt>
                <c:pt idx="61">
                  <c:v>1.2200000000000006</c:v>
                </c:pt>
                <c:pt idx="62">
                  <c:v>1.2400000000000007</c:v>
                </c:pt>
                <c:pt idx="63">
                  <c:v>1.2600000000000007</c:v>
                </c:pt>
                <c:pt idx="64">
                  <c:v>1.2800000000000007</c:v>
                </c:pt>
                <c:pt idx="65">
                  <c:v>1.3000000000000007</c:v>
                </c:pt>
                <c:pt idx="66">
                  <c:v>1.3200000000000007</c:v>
                </c:pt>
                <c:pt idx="67">
                  <c:v>1.3400000000000007</c:v>
                </c:pt>
                <c:pt idx="68">
                  <c:v>1.3600000000000008</c:v>
                </c:pt>
                <c:pt idx="69">
                  <c:v>1.3800000000000008</c:v>
                </c:pt>
                <c:pt idx="70">
                  <c:v>1.4000000000000008</c:v>
                </c:pt>
                <c:pt idx="71">
                  <c:v>1.4200000000000008</c:v>
                </c:pt>
                <c:pt idx="72">
                  <c:v>1.4400000000000008</c:v>
                </c:pt>
                <c:pt idx="73">
                  <c:v>1.4600000000000009</c:v>
                </c:pt>
                <c:pt idx="74">
                  <c:v>1.4800000000000009</c:v>
                </c:pt>
                <c:pt idx="75">
                  <c:v>1.5000000000000009</c:v>
                </c:pt>
                <c:pt idx="76">
                  <c:v>1.5200000000000009</c:v>
                </c:pt>
                <c:pt idx="77">
                  <c:v>1.5400000000000009</c:v>
                </c:pt>
                <c:pt idx="78">
                  <c:v>1.5600000000000009</c:v>
                </c:pt>
                <c:pt idx="79">
                  <c:v>1.580000000000001</c:v>
                </c:pt>
                <c:pt idx="80">
                  <c:v>1.600000000000001</c:v>
                </c:pt>
                <c:pt idx="81">
                  <c:v>1.620000000000001</c:v>
                </c:pt>
                <c:pt idx="82">
                  <c:v>1.640000000000001</c:v>
                </c:pt>
                <c:pt idx="83">
                  <c:v>1.660000000000001</c:v>
                </c:pt>
                <c:pt idx="84">
                  <c:v>1.680000000000001</c:v>
                </c:pt>
                <c:pt idx="85">
                  <c:v>1.7000000000000011</c:v>
                </c:pt>
                <c:pt idx="86">
                  <c:v>1.7200000000000011</c:v>
                </c:pt>
                <c:pt idx="87">
                  <c:v>1.7400000000000011</c:v>
                </c:pt>
                <c:pt idx="88">
                  <c:v>1.7600000000000011</c:v>
                </c:pt>
                <c:pt idx="89">
                  <c:v>1.7800000000000011</c:v>
                </c:pt>
                <c:pt idx="90">
                  <c:v>1.8000000000000012</c:v>
                </c:pt>
                <c:pt idx="91">
                  <c:v>1.8200000000000012</c:v>
                </c:pt>
                <c:pt idx="92">
                  <c:v>1.8400000000000012</c:v>
                </c:pt>
                <c:pt idx="93">
                  <c:v>1.8600000000000012</c:v>
                </c:pt>
                <c:pt idx="94">
                  <c:v>1.8800000000000012</c:v>
                </c:pt>
                <c:pt idx="95">
                  <c:v>1.9000000000000012</c:v>
                </c:pt>
                <c:pt idx="96">
                  <c:v>1.9200000000000013</c:v>
                </c:pt>
                <c:pt idx="97">
                  <c:v>1.9400000000000013</c:v>
                </c:pt>
                <c:pt idx="98">
                  <c:v>1.9600000000000013</c:v>
                </c:pt>
                <c:pt idx="99">
                  <c:v>1.9800000000000013</c:v>
                </c:pt>
                <c:pt idx="100">
                  <c:v>2.0000000000000013</c:v>
                </c:pt>
                <c:pt idx="101">
                  <c:v>2.0200000000000014</c:v>
                </c:pt>
                <c:pt idx="102">
                  <c:v>2.0400000000000014</c:v>
                </c:pt>
                <c:pt idx="103">
                  <c:v>2.0600000000000014</c:v>
                </c:pt>
                <c:pt idx="104">
                  <c:v>2.0800000000000014</c:v>
                </c:pt>
                <c:pt idx="105">
                  <c:v>2.1000000000000014</c:v>
                </c:pt>
                <c:pt idx="106">
                  <c:v>2.1200000000000014</c:v>
                </c:pt>
                <c:pt idx="107">
                  <c:v>2.1400000000000015</c:v>
                </c:pt>
                <c:pt idx="108">
                  <c:v>2.1600000000000015</c:v>
                </c:pt>
                <c:pt idx="109">
                  <c:v>2.1800000000000015</c:v>
                </c:pt>
                <c:pt idx="110">
                  <c:v>2.2000000000000015</c:v>
                </c:pt>
                <c:pt idx="111">
                  <c:v>2.2200000000000015</c:v>
                </c:pt>
                <c:pt idx="112">
                  <c:v>2.2400000000000015</c:v>
                </c:pt>
                <c:pt idx="113">
                  <c:v>2.2600000000000016</c:v>
                </c:pt>
                <c:pt idx="114">
                  <c:v>2.2800000000000016</c:v>
                </c:pt>
                <c:pt idx="115">
                  <c:v>2.3000000000000016</c:v>
                </c:pt>
                <c:pt idx="116">
                  <c:v>2.3200000000000016</c:v>
                </c:pt>
                <c:pt idx="117">
                  <c:v>2.3400000000000016</c:v>
                </c:pt>
                <c:pt idx="118">
                  <c:v>2.3600000000000017</c:v>
                </c:pt>
                <c:pt idx="119">
                  <c:v>2.3800000000000017</c:v>
                </c:pt>
                <c:pt idx="120">
                  <c:v>2.4000000000000017</c:v>
                </c:pt>
                <c:pt idx="121">
                  <c:v>2.4200000000000017</c:v>
                </c:pt>
                <c:pt idx="122">
                  <c:v>2.4400000000000017</c:v>
                </c:pt>
                <c:pt idx="123">
                  <c:v>2.4600000000000017</c:v>
                </c:pt>
                <c:pt idx="124">
                  <c:v>2.4800000000000018</c:v>
                </c:pt>
                <c:pt idx="125">
                  <c:v>2.5000000000000018</c:v>
                </c:pt>
                <c:pt idx="126">
                  <c:v>2.5200000000000018</c:v>
                </c:pt>
                <c:pt idx="127">
                  <c:v>2.5400000000000018</c:v>
                </c:pt>
                <c:pt idx="128">
                  <c:v>2.5600000000000018</c:v>
                </c:pt>
                <c:pt idx="129">
                  <c:v>2.5800000000000018</c:v>
                </c:pt>
                <c:pt idx="130">
                  <c:v>2.6000000000000019</c:v>
                </c:pt>
                <c:pt idx="131">
                  <c:v>2.6200000000000019</c:v>
                </c:pt>
                <c:pt idx="132">
                  <c:v>2.6400000000000019</c:v>
                </c:pt>
                <c:pt idx="133">
                  <c:v>2.6600000000000019</c:v>
                </c:pt>
                <c:pt idx="134">
                  <c:v>2.6800000000000019</c:v>
                </c:pt>
                <c:pt idx="135">
                  <c:v>2.700000000000002</c:v>
                </c:pt>
                <c:pt idx="136">
                  <c:v>2.720000000000002</c:v>
                </c:pt>
                <c:pt idx="137">
                  <c:v>2.740000000000002</c:v>
                </c:pt>
                <c:pt idx="138">
                  <c:v>2.760000000000002</c:v>
                </c:pt>
                <c:pt idx="139">
                  <c:v>2.780000000000002</c:v>
                </c:pt>
                <c:pt idx="140">
                  <c:v>2.800000000000002</c:v>
                </c:pt>
                <c:pt idx="141">
                  <c:v>2.8200000000000021</c:v>
                </c:pt>
                <c:pt idx="142">
                  <c:v>2.8400000000000021</c:v>
                </c:pt>
                <c:pt idx="143">
                  <c:v>2.8600000000000021</c:v>
                </c:pt>
                <c:pt idx="144">
                  <c:v>2.8800000000000021</c:v>
                </c:pt>
                <c:pt idx="145">
                  <c:v>2.9000000000000021</c:v>
                </c:pt>
                <c:pt idx="146">
                  <c:v>2.9200000000000021</c:v>
                </c:pt>
                <c:pt idx="147">
                  <c:v>2.9400000000000022</c:v>
                </c:pt>
                <c:pt idx="148">
                  <c:v>2.9600000000000022</c:v>
                </c:pt>
                <c:pt idx="149">
                  <c:v>2.9800000000000022</c:v>
                </c:pt>
                <c:pt idx="150">
                  <c:v>3.0000000000000022</c:v>
                </c:pt>
                <c:pt idx="151">
                  <c:v>3.0200000000000022</c:v>
                </c:pt>
                <c:pt idx="152">
                  <c:v>3.0400000000000023</c:v>
                </c:pt>
                <c:pt idx="153">
                  <c:v>3.0600000000000023</c:v>
                </c:pt>
                <c:pt idx="154">
                  <c:v>3.0800000000000023</c:v>
                </c:pt>
                <c:pt idx="155">
                  <c:v>3.1000000000000023</c:v>
                </c:pt>
                <c:pt idx="156">
                  <c:v>3.1200000000000023</c:v>
                </c:pt>
                <c:pt idx="157">
                  <c:v>3.1400000000000023</c:v>
                </c:pt>
                <c:pt idx="158">
                  <c:v>3.1600000000000024</c:v>
                </c:pt>
                <c:pt idx="159">
                  <c:v>3.1800000000000024</c:v>
                </c:pt>
                <c:pt idx="160">
                  <c:v>3.2000000000000024</c:v>
                </c:pt>
                <c:pt idx="161">
                  <c:v>3.2200000000000024</c:v>
                </c:pt>
                <c:pt idx="162">
                  <c:v>3.2400000000000024</c:v>
                </c:pt>
                <c:pt idx="163">
                  <c:v>3.2600000000000025</c:v>
                </c:pt>
                <c:pt idx="164">
                  <c:v>3.2800000000000025</c:v>
                </c:pt>
                <c:pt idx="165">
                  <c:v>3.3000000000000025</c:v>
                </c:pt>
                <c:pt idx="166">
                  <c:v>3.3200000000000025</c:v>
                </c:pt>
                <c:pt idx="167">
                  <c:v>3.3400000000000025</c:v>
                </c:pt>
                <c:pt idx="168">
                  <c:v>3.3600000000000025</c:v>
                </c:pt>
                <c:pt idx="169">
                  <c:v>3.3800000000000026</c:v>
                </c:pt>
                <c:pt idx="170">
                  <c:v>3.4000000000000026</c:v>
                </c:pt>
                <c:pt idx="171">
                  <c:v>3.4200000000000026</c:v>
                </c:pt>
                <c:pt idx="172">
                  <c:v>3.4400000000000026</c:v>
                </c:pt>
                <c:pt idx="173">
                  <c:v>3.4600000000000026</c:v>
                </c:pt>
                <c:pt idx="174">
                  <c:v>3.4800000000000026</c:v>
                </c:pt>
                <c:pt idx="175">
                  <c:v>3.5000000000000027</c:v>
                </c:pt>
                <c:pt idx="176">
                  <c:v>3.5200000000000027</c:v>
                </c:pt>
                <c:pt idx="177">
                  <c:v>3.5400000000000027</c:v>
                </c:pt>
                <c:pt idx="178">
                  <c:v>3.5600000000000027</c:v>
                </c:pt>
                <c:pt idx="179">
                  <c:v>3.5800000000000027</c:v>
                </c:pt>
                <c:pt idx="180">
                  <c:v>3.6000000000000028</c:v>
                </c:pt>
                <c:pt idx="181">
                  <c:v>3.6200000000000028</c:v>
                </c:pt>
                <c:pt idx="182">
                  <c:v>3.6400000000000028</c:v>
                </c:pt>
                <c:pt idx="183">
                  <c:v>3.6600000000000028</c:v>
                </c:pt>
                <c:pt idx="184">
                  <c:v>3.6800000000000028</c:v>
                </c:pt>
                <c:pt idx="185">
                  <c:v>3.7000000000000028</c:v>
                </c:pt>
                <c:pt idx="186">
                  <c:v>3.7200000000000029</c:v>
                </c:pt>
                <c:pt idx="187">
                  <c:v>3.7400000000000029</c:v>
                </c:pt>
                <c:pt idx="188">
                  <c:v>3.7600000000000029</c:v>
                </c:pt>
                <c:pt idx="189">
                  <c:v>3.7800000000000029</c:v>
                </c:pt>
                <c:pt idx="190">
                  <c:v>3.8000000000000029</c:v>
                </c:pt>
                <c:pt idx="191">
                  <c:v>3.8200000000000029</c:v>
                </c:pt>
                <c:pt idx="192">
                  <c:v>3.840000000000003</c:v>
                </c:pt>
                <c:pt idx="193">
                  <c:v>3.860000000000003</c:v>
                </c:pt>
                <c:pt idx="194">
                  <c:v>3.880000000000003</c:v>
                </c:pt>
                <c:pt idx="195">
                  <c:v>3.900000000000003</c:v>
                </c:pt>
                <c:pt idx="196">
                  <c:v>3.920000000000003</c:v>
                </c:pt>
                <c:pt idx="197">
                  <c:v>3.9400000000000031</c:v>
                </c:pt>
                <c:pt idx="198">
                  <c:v>3.9600000000000031</c:v>
                </c:pt>
                <c:pt idx="199">
                  <c:v>3.9800000000000031</c:v>
                </c:pt>
                <c:pt idx="200">
                  <c:v>4.0000000000000027</c:v>
                </c:pt>
              </c:numCache>
            </c:numRef>
          </c:xVal>
          <c:yVal>
            <c:numRef>
              <c:f>'slide 6 running average'!$C$1:$C$201</c:f>
              <c:numCache>
                <c:formatCode>General</c:formatCode>
                <c:ptCount val="20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0.99807838800220983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-0.99817580923645932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0.99827069855292971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-0.99836305571092998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0.99755331193798857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-0.99854017262087136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0.99732556723122057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-0.99720790009015803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478-49BE-A2EB-F2879EC0A9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36943472"/>
        <c:axId val="1536940976"/>
      </c:scatterChart>
      <c:valAx>
        <c:axId val="1536943472"/>
        <c:scaling>
          <c:orientation val="minMax"/>
          <c:max val="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</a:t>
                </a:r>
                <a:r>
                  <a:rPr lang="en-US" sz="1000" b="0" i="0" u="none" strike="noStrike" baseline="0"/>
                  <a:t> 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6940976"/>
        <c:crosses val="autoZero"/>
        <c:crossBetween val="midCat"/>
      </c:valAx>
      <c:valAx>
        <c:axId val="1536940976"/>
        <c:scaling>
          <c:orientation val="minMax"/>
          <c:max val="1"/>
          <c:min val="-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69434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sampled</a:t>
            </a:r>
            <a:r>
              <a:rPr lang="en-US" baseline="0"/>
              <a:t> sine wave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'slide 6 running average'!$A$1:$A$201</c:f>
              <c:numCache>
                <c:formatCode>General</c:formatCode>
                <c:ptCount val="201"/>
                <c:pt idx="0">
                  <c:v>0</c:v>
                </c:pt>
                <c:pt idx="1">
                  <c:v>0.02</c:v>
                </c:pt>
                <c:pt idx="2">
                  <c:v>0.04</c:v>
                </c:pt>
                <c:pt idx="3">
                  <c:v>0.06</c:v>
                </c:pt>
                <c:pt idx="4">
                  <c:v>0.08</c:v>
                </c:pt>
                <c:pt idx="5">
                  <c:v>0.1</c:v>
                </c:pt>
                <c:pt idx="6">
                  <c:v>0.12000000000000001</c:v>
                </c:pt>
                <c:pt idx="7">
                  <c:v>0.14000000000000001</c:v>
                </c:pt>
                <c:pt idx="8">
                  <c:v>0.16</c:v>
                </c:pt>
                <c:pt idx="9">
                  <c:v>0.18</c:v>
                </c:pt>
                <c:pt idx="10">
                  <c:v>0.19999999999999998</c:v>
                </c:pt>
                <c:pt idx="11">
                  <c:v>0.21999999999999997</c:v>
                </c:pt>
                <c:pt idx="12">
                  <c:v>0.23999999999999996</c:v>
                </c:pt>
                <c:pt idx="13">
                  <c:v>0.25999999999999995</c:v>
                </c:pt>
                <c:pt idx="14">
                  <c:v>0.27999999999999997</c:v>
                </c:pt>
                <c:pt idx="15">
                  <c:v>0.3</c:v>
                </c:pt>
                <c:pt idx="16">
                  <c:v>0.32</c:v>
                </c:pt>
                <c:pt idx="17">
                  <c:v>0.34</c:v>
                </c:pt>
                <c:pt idx="18">
                  <c:v>0.36000000000000004</c:v>
                </c:pt>
                <c:pt idx="19">
                  <c:v>0.38000000000000006</c:v>
                </c:pt>
                <c:pt idx="20">
                  <c:v>0.40000000000000008</c:v>
                </c:pt>
                <c:pt idx="21">
                  <c:v>0.4200000000000001</c:v>
                </c:pt>
                <c:pt idx="22">
                  <c:v>0.44000000000000011</c:v>
                </c:pt>
                <c:pt idx="23">
                  <c:v>0.46000000000000013</c:v>
                </c:pt>
                <c:pt idx="24">
                  <c:v>0.48000000000000015</c:v>
                </c:pt>
                <c:pt idx="25">
                  <c:v>0.50000000000000011</c:v>
                </c:pt>
                <c:pt idx="26">
                  <c:v>0.52000000000000013</c:v>
                </c:pt>
                <c:pt idx="27">
                  <c:v>0.54000000000000015</c:v>
                </c:pt>
                <c:pt idx="28">
                  <c:v>0.56000000000000016</c:v>
                </c:pt>
                <c:pt idx="29">
                  <c:v>0.58000000000000018</c:v>
                </c:pt>
                <c:pt idx="30">
                  <c:v>0.6000000000000002</c:v>
                </c:pt>
                <c:pt idx="31">
                  <c:v>0.62000000000000022</c:v>
                </c:pt>
                <c:pt idx="32">
                  <c:v>0.64000000000000024</c:v>
                </c:pt>
                <c:pt idx="33">
                  <c:v>0.66000000000000025</c:v>
                </c:pt>
                <c:pt idx="34">
                  <c:v>0.68000000000000027</c:v>
                </c:pt>
                <c:pt idx="35">
                  <c:v>0.70000000000000029</c:v>
                </c:pt>
                <c:pt idx="36">
                  <c:v>0.72000000000000031</c:v>
                </c:pt>
                <c:pt idx="37">
                  <c:v>0.74000000000000032</c:v>
                </c:pt>
                <c:pt idx="38">
                  <c:v>0.76000000000000034</c:v>
                </c:pt>
                <c:pt idx="39">
                  <c:v>0.78000000000000036</c:v>
                </c:pt>
                <c:pt idx="40">
                  <c:v>0.80000000000000038</c:v>
                </c:pt>
                <c:pt idx="41">
                  <c:v>0.8200000000000004</c:v>
                </c:pt>
                <c:pt idx="42">
                  <c:v>0.84000000000000041</c:v>
                </c:pt>
                <c:pt idx="43">
                  <c:v>0.86000000000000043</c:v>
                </c:pt>
                <c:pt idx="44">
                  <c:v>0.88000000000000045</c:v>
                </c:pt>
                <c:pt idx="45">
                  <c:v>0.90000000000000047</c:v>
                </c:pt>
                <c:pt idx="46">
                  <c:v>0.92000000000000048</c:v>
                </c:pt>
                <c:pt idx="47">
                  <c:v>0.9400000000000005</c:v>
                </c:pt>
                <c:pt idx="48">
                  <c:v>0.96000000000000052</c:v>
                </c:pt>
                <c:pt idx="49">
                  <c:v>0.98000000000000054</c:v>
                </c:pt>
                <c:pt idx="50">
                  <c:v>1.0000000000000004</c:v>
                </c:pt>
                <c:pt idx="51">
                  <c:v>1.0200000000000005</c:v>
                </c:pt>
                <c:pt idx="52">
                  <c:v>1.0400000000000005</c:v>
                </c:pt>
                <c:pt idx="53">
                  <c:v>1.0600000000000005</c:v>
                </c:pt>
                <c:pt idx="54">
                  <c:v>1.0800000000000005</c:v>
                </c:pt>
                <c:pt idx="55">
                  <c:v>1.1000000000000005</c:v>
                </c:pt>
                <c:pt idx="56">
                  <c:v>1.1200000000000006</c:v>
                </c:pt>
                <c:pt idx="57">
                  <c:v>1.1400000000000006</c:v>
                </c:pt>
                <c:pt idx="58">
                  <c:v>1.1600000000000006</c:v>
                </c:pt>
                <c:pt idx="59">
                  <c:v>1.1800000000000006</c:v>
                </c:pt>
                <c:pt idx="60">
                  <c:v>1.2000000000000006</c:v>
                </c:pt>
                <c:pt idx="61">
                  <c:v>1.2200000000000006</c:v>
                </c:pt>
                <c:pt idx="62">
                  <c:v>1.2400000000000007</c:v>
                </c:pt>
                <c:pt idx="63">
                  <c:v>1.2600000000000007</c:v>
                </c:pt>
                <c:pt idx="64">
                  <c:v>1.2800000000000007</c:v>
                </c:pt>
                <c:pt idx="65">
                  <c:v>1.3000000000000007</c:v>
                </c:pt>
                <c:pt idx="66">
                  <c:v>1.3200000000000007</c:v>
                </c:pt>
                <c:pt idx="67">
                  <c:v>1.3400000000000007</c:v>
                </c:pt>
                <c:pt idx="68">
                  <c:v>1.3600000000000008</c:v>
                </c:pt>
                <c:pt idx="69">
                  <c:v>1.3800000000000008</c:v>
                </c:pt>
                <c:pt idx="70">
                  <c:v>1.4000000000000008</c:v>
                </c:pt>
                <c:pt idx="71">
                  <c:v>1.4200000000000008</c:v>
                </c:pt>
                <c:pt idx="72">
                  <c:v>1.4400000000000008</c:v>
                </c:pt>
                <c:pt idx="73">
                  <c:v>1.4600000000000009</c:v>
                </c:pt>
                <c:pt idx="74">
                  <c:v>1.4800000000000009</c:v>
                </c:pt>
                <c:pt idx="75">
                  <c:v>1.5000000000000009</c:v>
                </c:pt>
                <c:pt idx="76">
                  <c:v>1.5200000000000009</c:v>
                </c:pt>
                <c:pt idx="77">
                  <c:v>1.5400000000000009</c:v>
                </c:pt>
                <c:pt idx="78">
                  <c:v>1.5600000000000009</c:v>
                </c:pt>
                <c:pt idx="79">
                  <c:v>1.580000000000001</c:v>
                </c:pt>
                <c:pt idx="80">
                  <c:v>1.600000000000001</c:v>
                </c:pt>
                <c:pt idx="81">
                  <c:v>1.620000000000001</c:v>
                </c:pt>
                <c:pt idx="82">
                  <c:v>1.640000000000001</c:v>
                </c:pt>
                <c:pt idx="83">
                  <c:v>1.660000000000001</c:v>
                </c:pt>
                <c:pt idx="84">
                  <c:v>1.680000000000001</c:v>
                </c:pt>
                <c:pt idx="85">
                  <c:v>1.7000000000000011</c:v>
                </c:pt>
                <c:pt idx="86">
                  <c:v>1.7200000000000011</c:v>
                </c:pt>
                <c:pt idx="87">
                  <c:v>1.7400000000000011</c:v>
                </c:pt>
                <c:pt idx="88">
                  <c:v>1.7600000000000011</c:v>
                </c:pt>
                <c:pt idx="89">
                  <c:v>1.7800000000000011</c:v>
                </c:pt>
                <c:pt idx="90">
                  <c:v>1.8000000000000012</c:v>
                </c:pt>
                <c:pt idx="91">
                  <c:v>1.8200000000000012</c:v>
                </c:pt>
                <c:pt idx="92">
                  <c:v>1.8400000000000012</c:v>
                </c:pt>
                <c:pt idx="93">
                  <c:v>1.8600000000000012</c:v>
                </c:pt>
                <c:pt idx="94">
                  <c:v>1.8800000000000012</c:v>
                </c:pt>
                <c:pt idx="95">
                  <c:v>1.9000000000000012</c:v>
                </c:pt>
                <c:pt idx="96">
                  <c:v>1.9200000000000013</c:v>
                </c:pt>
                <c:pt idx="97">
                  <c:v>1.9400000000000013</c:v>
                </c:pt>
                <c:pt idx="98">
                  <c:v>1.9600000000000013</c:v>
                </c:pt>
                <c:pt idx="99">
                  <c:v>1.9800000000000013</c:v>
                </c:pt>
                <c:pt idx="100">
                  <c:v>2.0000000000000013</c:v>
                </c:pt>
                <c:pt idx="101">
                  <c:v>2.0200000000000014</c:v>
                </c:pt>
                <c:pt idx="102">
                  <c:v>2.0400000000000014</c:v>
                </c:pt>
                <c:pt idx="103">
                  <c:v>2.0600000000000014</c:v>
                </c:pt>
                <c:pt idx="104">
                  <c:v>2.0800000000000014</c:v>
                </c:pt>
                <c:pt idx="105">
                  <c:v>2.1000000000000014</c:v>
                </c:pt>
                <c:pt idx="106">
                  <c:v>2.1200000000000014</c:v>
                </c:pt>
                <c:pt idx="107">
                  <c:v>2.1400000000000015</c:v>
                </c:pt>
                <c:pt idx="108">
                  <c:v>2.1600000000000015</c:v>
                </c:pt>
                <c:pt idx="109">
                  <c:v>2.1800000000000015</c:v>
                </c:pt>
                <c:pt idx="110">
                  <c:v>2.2000000000000015</c:v>
                </c:pt>
                <c:pt idx="111">
                  <c:v>2.2200000000000015</c:v>
                </c:pt>
                <c:pt idx="112">
                  <c:v>2.2400000000000015</c:v>
                </c:pt>
                <c:pt idx="113">
                  <c:v>2.2600000000000016</c:v>
                </c:pt>
                <c:pt idx="114">
                  <c:v>2.2800000000000016</c:v>
                </c:pt>
                <c:pt idx="115">
                  <c:v>2.3000000000000016</c:v>
                </c:pt>
                <c:pt idx="116">
                  <c:v>2.3200000000000016</c:v>
                </c:pt>
                <c:pt idx="117">
                  <c:v>2.3400000000000016</c:v>
                </c:pt>
                <c:pt idx="118">
                  <c:v>2.3600000000000017</c:v>
                </c:pt>
                <c:pt idx="119">
                  <c:v>2.3800000000000017</c:v>
                </c:pt>
                <c:pt idx="120">
                  <c:v>2.4000000000000017</c:v>
                </c:pt>
                <c:pt idx="121">
                  <c:v>2.4200000000000017</c:v>
                </c:pt>
                <c:pt idx="122">
                  <c:v>2.4400000000000017</c:v>
                </c:pt>
                <c:pt idx="123">
                  <c:v>2.4600000000000017</c:v>
                </c:pt>
                <c:pt idx="124">
                  <c:v>2.4800000000000018</c:v>
                </c:pt>
                <c:pt idx="125">
                  <c:v>2.5000000000000018</c:v>
                </c:pt>
                <c:pt idx="126">
                  <c:v>2.5200000000000018</c:v>
                </c:pt>
                <c:pt idx="127">
                  <c:v>2.5400000000000018</c:v>
                </c:pt>
                <c:pt idx="128">
                  <c:v>2.5600000000000018</c:v>
                </c:pt>
                <c:pt idx="129">
                  <c:v>2.5800000000000018</c:v>
                </c:pt>
                <c:pt idx="130">
                  <c:v>2.6000000000000019</c:v>
                </c:pt>
                <c:pt idx="131">
                  <c:v>2.6200000000000019</c:v>
                </c:pt>
                <c:pt idx="132">
                  <c:v>2.6400000000000019</c:v>
                </c:pt>
                <c:pt idx="133">
                  <c:v>2.6600000000000019</c:v>
                </c:pt>
                <c:pt idx="134">
                  <c:v>2.6800000000000019</c:v>
                </c:pt>
                <c:pt idx="135">
                  <c:v>2.700000000000002</c:v>
                </c:pt>
                <c:pt idx="136">
                  <c:v>2.720000000000002</c:v>
                </c:pt>
                <c:pt idx="137">
                  <c:v>2.740000000000002</c:v>
                </c:pt>
                <c:pt idx="138">
                  <c:v>2.760000000000002</c:v>
                </c:pt>
                <c:pt idx="139">
                  <c:v>2.780000000000002</c:v>
                </c:pt>
                <c:pt idx="140">
                  <c:v>2.800000000000002</c:v>
                </c:pt>
                <c:pt idx="141">
                  <c:v>2.8200000000000021</c:v>
                </c:pt>
                <c:pt idx="142">
                  <c:v>2.8400000000000021</c:v>
                </c:pt>
                <c:pt idx="143">
                  <c:v>2.8600000000000021</c:v>
                </c:pt>
                <c:pt idx="144">
                  <c:v>2.8800000000000021</c:v>
                </c:pt>
                <c:pt idx="145">
                  <c:v>2.9000000000000021</c:v>
                </c:pt>
                <c:pt idx="146">
                  <c:v>2.9200000000000021</c:v>
                </c:pt>
                <c:pt idx="147">
                  <c:v>2.9400000000000022</c:v>
                </c:pt>
                <c:pt idx="148">
                  <c:v>2.9600000000000022</c:v>
                </c:pt>
                <c:pt idx="149">
                  <c:v>2.9800000000000022</c:v>
                </c:pt>
                <c:pt idx="150">
                  <c:v>3.0000000000000022</c:v>
                </c:pt>
                <c:pt idx="151">
                  <c:v>3.0200000000000022</c:v>
                </c:pt>
                <c:pt idx="152">
                  <c:v>3.0400000000000023</c:v>
                </c:pt>
                <c:pt idx="153">
                  <c:v>3.0600000000000023</c:v>
                </c:pt>
                <c:pt idx="154">
                  <c:v>3.0800000000000023</c:v>
                </c:pt>
                <c:pt idx="155">
                  <c:v>3.1000000000000023</c:v>
                </c:pt>
                <c:pt idx="156">
                  <c:v>3.1200000000000023</c:v>
                </c:pt>
                <c:pt idx="157">
                  <c:v>3.1400000000000023</c:v>
                </c:pt>
                <c:pt idx="158">
                  <c:v>3.1600000000000024</c:v>
                </c:pt>
                <c:pt idx="159">
                  <c:v>3.1800000000000024</c:v>
                </c:pt>
                <c:pt idx="160">
                  <c:v>3.2000000000000024</c:v>
                </c:pt>
                <c:pt idx="161">
                  <c:v>3.2200000000000024</c:v>
                </c:pt>
                <c:pt idx="162">
                  <c:v>3.2400000000000024</c:v>
                </c:pt>
                <c:pt idx="163">
                  <c:v>3.2600000000000025</c:v>
                </c:pt>
                <c:pt idx="164">
                  <c:v>3.2800000000000025</c:v>
                </c:pt>
                <c:pt idx="165">
                  <c:v>3.3000000000000025</c:v>
                </c:pt>
                <c:pt idx="166">
                  <c:v>3.3200000000000025</c:v>
                </c:pt>
                <c:pt idx="167">
                  <c:v>3.3400000000000025</c:v>
                </c:pt>
                <c:pt idx="168">
                  <c:v>3.3600000000000025</c:v>
                </c:pt>
                <c:pt idx="169">
                  <c:v>3.3800000000000026</c:v>
                </c:pt>
                <c:pt idx="170">
                  <c:v>3.4000000000000026</c:v>
                </c:pt>
                <c:pt idx="171">
                  <c:v>3.4200000000000026</c:v>
                </c:pt>
                <c:pt idx="172">
                  <c:v>3.4400000000000026</c:v>
                </c:pt>
                <c:pt idx="173">
                  <c:v>3.4600000000000026</c:v>
                </c:pt>
                <c:pt idx="174">
                  <c:v>3.4800000000000026</c:v>
                </c:pt>
                <c:pt idx="175">
                  <c:v>3.5000000000000027</c:v>
                </c:pt>
                <c:pt idx="176">
                  <c:v>3.5200000000000027</c:v>
                </c:pt>
                <c:pt idx="177">
                  <c:v>3.5400000000000027</c:v>
                </c:pt>
                <c:pt idx="178">
                  <c:v>3.5600000000000027</c:v>
                </c:pt>
                <c:pt idx="179">
                  <c:v>3.5800000000000027</c:v>
                </c:pt>
                <c:pt idx="180">
                  <c:v>3.6000000000000028</c:v>
                </c:pt>
                <c:pt idx="181">
                  <c:v>3.6200000000000028</c:v>
                </c:pt>
                <c:pt idx="182">
                  <c:v>3.6400000000000028</c:v>
                </c:pt>
                <c:pt idx="183">
                  <c:v>3.6600000000000028</c:v>
                </c:pt>
                <c:pt idx="184">
                  <c:v>3.6800000000000028</c:v>
                </c:pt>
                <c:pt idx="185">
                  <c:v>3.7000000000000028</c:v>
                </c:pt>
                <c:pt idx="186">
                  <c:v>3.7200000000000029</c:v>
                </c:pt>
                <c:pt idx="187">
                  <c:v>3.7400000000000029</c:v>
                </c:pt>
                <c:pt idx="188">
                  <c:v>3.7600000000000029</c:v>
                </c:pt>
                <c:pt idx="189">
                  <c:v>3.7800000000000029</c:v>
                </c:pt>
                <c:pt idx="190">
                  <c:v>3.8000000000000029</c:v>
                </c:pt>
                <c:pt idx="191">
                  <c:v>3.8200000000000029</c:v>
                </c:pt>
                <c:pt idx="192">
                  <c:v>3.840000000000003</c:v>
                </c:pt>
                <c:pt idx="193">
                  <c:v>3.860000000000003</c:v>
                </c:pt>
                <c:pt idx="194">
                  <c:v>3.880000000000003</c:v>
                </c:pt>
                <c:pt idx="195">
                  <c:v>3.900000000000003</c:v>
                </c:pt>
                <c:pt idx="196">
                  <c:v>3.920000000000003</c:v>
                </c:pt>
                <c:pt idx="197">
                  <c:v>3.9400000000000031</c:v>
                </c:pt>
                <c:pt idx="198">
                  <c:v>3.9600000000000031</c:v>
                </c:pt>
                <c:pt idx="199">
                  <c:v>3.9800000000000031</c:v>
                </c:pt>
                <c:pt idx="200">
                  <c:v>4.0000000000000027</c:v>
                </c:pt>
              </c:numCache>
            </c:numRef>
          </c:xVal>
          <c:yVal>
            <c:numRef>
              <c:f>'slide 6 running average'!$B$1:$B$201</c:f>
              <c:numCache>
                <c:formatCode>General</c:formatCode>
                <c:ptCount val="201"/>
                <c:pt idx="0">
                  <c:v>0</c:v>
                </c:pt>
                <c:pt idx="1">
                  <c:v>0.12527002950839486</c:v>
                </c:pt>
                <c:pt idx="2">
                  <c:v>0.24856647575069968</c:v>
                </c:pt>
                <c:pt idx="3">
                  <c:v>0.36794684853969956</c:v>
                </c:pt>
                <c:pt idx="4">
                  <c:v>0.48153035398590188</c:v>
                </c:pt>
                <c:pt idx="5">
                  <c:v>0.587527525713892</c:v>
                </c:pt>
                <c:pt idx="6">
                  <c:v>0.68426841724727638</c:v>
                </c:pt>
                <c:pt idx="7">
                  <c:v>0.77022891140155259</c:v>
                </c:pt>
                <c:pt idx="8">
                  <c:v>0.84405473219008997</c:v>
                </c:pt>
                <c:pt idx="9">
                  <c:v>0.90458278094447275</c:v>
                </c:pt>
                <c:pt idx="10">
                  <c:v>0.95085946050646997</c:v>
                </c:pt>
                <c:pt idx="11">
                  <c:v>0.98215569880072406</c:v>
                </c:pt>
                <c:pt idx="12">
                  <c:v>0.99797843509729434</c:v>
                </c:pt>
                <c:pt idx="13">
                  <c:v>0.99807838800220983</c:v>
                </c:pt>
                <c:pt idx="14">
                  <c:v>0.9824539827941956</c:v>
                </c:pt>
                <c:pt idx="15">
                  <c:v>0.95135137623382859</c:v>
                </c:pt>
                <c:pt idx="16">
                  <c:v>0.90526057845426033</c:v>
                </c:pt>
                <c:pt idx="17">
                  <c:v>0.84490773303169575</c:v>
                </c:pt>
                <c:pt idx="18">
                  <c:v>0.77124367686027728</c:v>
                </c:pt>
                <c:pt idx="19">
                  <c:v>0.68542896006634157</c:v>
                </c:pt>
                <c:pt idx="20">
                  <c:v>0.58881556196779494</c:v>
                </c:pt>
                <c:pt idx="21">
                  <c:v>0.48292559113693956</c:v>
                </c:pt>
                <c:pt idx="22">
                  <c:v>0.36942730513944194</c:v>
                </c:pt>
                <c:pt idx="23">
                  <c:v>0.25010882774962789</c:v>
                </c:pt>
                <c:pt idx="24">
                  <c:v>0.1268499777177293</c:v>
                </c:pt>
                <c:pt idx="25">
                  <c:v>1.59265291648594E-3</c:v>
                </c:pt>
                <c:pt idx="26">
                  <c:v>-0.12368976354600314</c:v>
                </c:pt>
                <c:pt idx="27">
                  <c:v>-0.24702349325173958</c:v>
                </c:pt>
                <c:pt idx="28">
                  <c:v>-0.3664654586262478</c:v>
                </c:pt>
                <c:pt idx="29">
                  <c:v>-0.48013389541149076</c:v>
                </c:pt>
                <c:pt idx="30">
                  <c:v>-0.5862379991700285</c:v>
                </c:pt>
                <c:pt idx="31">
                  <c:v>-0.68310613875063353</c:v>
                </c:pt>
                <c:pt idx="32">
                  <c:v>-0.76921219222259551</c:v>
                </c:pt>
                <c:pt idx="33">
                  <c:v>-0.84319959036574099</c:v>
                </c:pt>
                <c:pt idx="34">
                  <c:v>-0.9039026889198275</c:v>
                </c:pt>
                <c:pt idx="35">
                  <c:v>-0.95036513288137681</c:v>
                </c:pt>
                <c:pt idx="36">
                  <c:v>-0.98185492352520354</c:v>
                </c:pt>
                <c:pt idx="37">
                  <c:v>-0.99787595077524849</c:v>
                </c:pt>
                <c:pt idx="38">
                  <c:v>-0.99817580923645932</c:v>
                </c:pt>
                <c:pt idx="39">
                  <c:v>-0.9827497747490066</c:v>
                </c:pt>
                <c:pt idx="40">
                  <c:v>-0.95184087881568502</c:v>
                </c:pt>
                <c:pt idx="41">
                  <c:v>-0.90593607972992451</c:v>
                </c:pt>
                <c:pt idx="42">
                  <c:v>-0.84575859072688164</c:v>
                </c:pt>
                <c:pt idx="43">
                  <c:v>-0.77225648602476904</c:v>
                </c:pt>
                <c:pt idx="44">
                  <c:v>-0.68658776426405788</c:v>
                </c:pt>
                <c:pt idx="45">
                  <c:v>-0.59010210466457336</c:v>
                </c:pt>
                <c:pt idx="46">
                  <c:v>-0.4843196033255206</c:v>
                </c:pt>
                <c:pt idx="47">
                  <c:v>-0.37090682467022801</c:v>
                </c:pt>
                <c:pt idx="48">
                  <c:v>-0.25165054533627784</c:v>
                </c:pt>
                <c:pt idx="49">
                  <c:v>-0.12842960416639582</c:v>
                </c:pt>
                <c:pt idx="50">
                  <c:v>-3.1853017931353258E-3</c:v>
                </c:pt>
                <c:pt idx="51">
                  <c:v>0.12210918383897135</c:v>
                </c:pt>
                <c:pt idx="52">
                  <c:v>0.24547988416659422</c:v>
                </c:pt>
                <c:pt idx="53">
                  <c:v>0.36498313915669883</c:v>
                </c:pt>
                <c:pt idx="54">
                  <c:v>0.47873621895588692</c:v>
                </c:pt>
                <c:pt idx="55">
                  <c:v>0.58494698560714653</c:v>
                </c:pt>
                <c:pt idx="56">
                  <c:v>0.68194212752458438</c:v>
                </c:pt>
                <c:pt idx="57">
                  <c:v>0.76819352190235979</c:v>
                </c:pt>
                <c:pt idx="58">
                  <c:v>0.84234230972775415</c:v>
                </c:pt>
                <c:pt idx="59">
                  <c:v>0.90322030410540721</c:v>
                </c:pt>
                <c:pt idx="60">
                  <c:v>0.949868394612433</c:v>
                </c:pt>
                <c:pt idx="61">
                  <c:v>0.98155165773056385</c:v>
                </c:pt>
                <c:pt idx="62">
                  <c:v>0.99777093529602789</c:v>
                </c:pt>
                <c:pt idx="63">
                  <c:v>0.99827069855292971</c:v>
                </c:pt>
                <c:pt idx="64">
                  <c:v>0.98304307391486789</c:v>
                </c:pt>
                <c:pt idx="65">
                  <c:v>0.9523279670103949</c:v>
                </c:pt>
                <c:pt idx="66">
                  <c:v>0.90660928305802713</c:v>
                </c:pt>
                <c:pt idx="67">
                  <c:v>0.8466073031174095</c:v>
                </c:pt>
                <c:pt idx="68">
                  <c:v>0.77326733632599431</c:v>
                </c:pt>
                <c:pt idx="69">
                  <c:v>0.68774482690106897</c:v>
                </c:pt>
                <c:pt idx="70">
                  <c:v>0.59138715054085544</c:v>
                </c:pt>
                <c:pt idx="71">
                  <c:v>0.48571238701567176</c:v>
                </c:pt>
                <c:pt idx="72">
                  <c:v>0.37238540337919218</c:v>
                </c:pt>
                <c:pt idx="73">
                  <c:v>0.2531916246000156</c:v>
                </c:pt>
                <c:pt idx="74">
                  <c:v>0.1300089048476013</c:v>
                </c:pt>
                <c:pt idx="75">
                  <c:v>4.7779425901231824E-3</c:v>
                </c:pt>
                <c:pt idx="76">
                  <c:v>-0.1205282943965095</c:v>
                </c:pt>
                <c:pt idx="77">
                  <c:v>-0.24393565241069504</c:v>
                </c:pt>
                <c:pt idx="78">
                  <c:v>-0.36349989389102333</c:v>
                </c:pt>
                <c:pt idx="79">
                  <c:v>-0.4773373281643592</c:v>
                </c:pt>
                <c:pt idx="80">
                  <c:v>-0.58365448829995992</c:v>
                </c:pt>
                <c:pt idx="81">
                  <c:v>-0.68077638652169681</c:v>
                </c:pt>
                <c:pt idx="82">
                  <c:v>-0.76717290302474772</c:v>
                </c:pt>
                <c:pt idx="83">
                  <c:v>-0.84148289245065988</c:v>
                </c:pt>
                <c:pt idx="84">
                  <c:v>-0.90253562823211297</c:v>
                </c:pt>
                <c:pt idx="85">
                  <c:v>-0.94936924695963765</c:v>
                </c:pt>
                <c:pt idx="86">
                  <c:v>-0.98124590218605223</c:v>
                </c:pt>
                <c:pt idx="87">
                  <c:v>-0.99766338892600925</c:v>
                </c:pt>
                <c:pt idx="88">
                  <c:v>-0.99836305571092998</c:v>
                </c:pt>
                <c:pt idx="89">
                  <c:v>-0.98333387954781304</c:v>
                </c:pt>
                <c:pt idx="90">
                  <c:v>-0.952812639582437</c:v>
                </c:pt>
                <c:pt idx="91">
                  <c:v>-0.90728018673095756</c:v>
                </c:pt>
                <c:pt idx="92">
                  <c:v>-0.84745386805048295</c:v>
                </c:pt>
                <c:pt idx="93">
                  <c:v>-0.77427622519988348</c:v>
                </c:pt>
                <c:pt idx="94">
                  <c:v>-0.68890014504243047</c:v>
                </c:pt>
                <c:pt idx="95">
                  <c:v>-0.59267069633706448</c:v>
                </c:pt>
                <c:pt idx="96">
                  <c:v>-0.48710393867453461</c:v>
                </c:pt>
                <c:pt idx="97">
                  <c:v>-0.37386303751585281</c:v>
                </c:pt>
                <c:pt idx="98">
                  <c:v>-0.25473206163182399</c:v>
                </c:pt>
                <c:pt idx="99">
                  <c:v>-0.13158787575538042</c:v>
                </c:pt>
                <c:pt idx="100">
                  <c:v>-6.3705712676432541E-3</c:v>
                </c:pt>
                <c:pt idx="101">
                  <c:v>0.11894709922861643</c:v>
                </c:pt>
                <c:pt idx="102">
                  <c:v>0.24239080190105572</c:v>
                </c:pt>
                <c:pt idx="103">
                  <c:v>0.36201572659153736</c:v>
                </c:pt>
                <c:pt idx="104">
                  <c:v>0.47593722658525539</c:v>
                </c:pt>
                <c:pt idx="105">
                  <c:v>0.58236051052694471</c:v>
                </c:pt>
                <c:pt idx="106">
                  <c:v>0.67960891869892259</c:v>
                </c:pt>
                <c:pt idx="107">
                  <c:v>0.76615033817860623</c:v>
                </c:pt>
                <c:pt idx="108">
                  <c:v>0.84062134071440975</c:v>
                </c:pt>
                <c:pt idx="109">
                  <c:v>0.90184866303665467</c:v>
                </c:pt>
                <c:pt idx="110">
                  <c:v>0.94886769118910053</c:v>
                </c:pt>
                <c:pt idx="111">
                  <c:v>0.98093765766723118</c:v>
                </c:pt>
                <c:pt idx="112">
                  <c:v>0.99755331193798857</c:v>
                </c:pt>
                <c:pt idx="113">
                  <c:v>0.99845288047619196</c:v>
                </c:pt>
                <c:pt idx="114">
                  <c:v>0.9836221909102002</c:v>
                </c:pt>
                <c:pt idx="115">
                  <c:v>0.95329489530241707</c:v>
                </c:pt>
                <c:pt idx="116">
                  <c:v>0.90794878904693843</c:v>
                </c:pt>
                <c:pt idx="117">
                  <c:v>0.84829828337875179</c:v>
                </c:pt>
                <c:pt idx="118">
                  <c:v>0.77528315008734738</c:v>
                </c:pt>
                <c:pt idx="119">
                  <c:v>0.69005371575762942</c:v>
                </c:pt>
                <c:pt idx="120">
                  <c:v>0.59395273879742749</c:v>
                </c:pt>
                <c:pt idx="121">
                  <c:v>0.48849425477237429</c:v>
                </c:pt>
                <c:pt idx="122">
                  <c:v>0.37533972333212451</c:v>
                </c:pt>
                <c:pt idx="123">
                  <c:v>0.25627185252431522</c:v>
                </c:pt>
                <c:pt idx="124">
                  <c:v>0.13316651288460163</c:v>
                </c:pt>
                <c:pt idx="125">
                  <c:v>7.9631837859249089E-3</c:v>
                </c:pt>
                <c:pt idx="126">
                  <c:v>-0.11736560234606119</c:v>
                </c:pt>
                <c:pt idx="127">
                  <c:v>-0.24084533655626067</c:v>
                </c:pt>
                <c:pt idx="128">
                  <c:v>-0.36053064102290044</c:v>
                </c:pt>
                <c:pt idx="129">
                  <c:v>-0.47453591776999682</c:v>
                </c:pt>
                <c:pt idx="130">
                  <c:v>-0.58106505557033594</c:v>
                </c:pt>
                <c:pt idx="131">
                  <c:v>-0.67843972701759736</c:v>
                </c:pt>
                <c:pt idx="132">
                  <c:v>-0.76512582995771583</c:v>
                </c:pt>
                <c:pt idx="133">
                  <c:v>-0.83975765670436631</c:v>
                </c:pt>
                <c:pt idx="134">
                  <c:v>-0.90115941026155066</c:v>
                </c:pt>
                <c:pt idx="135">
                  <c:v>-0.9483637285730413</c:v>
                </c:pt>
                <c:pt idx="136">
                  <c:v>-0.98062692495597681</c:v>
                </c:pt>
                <c:pt idx="137">
                  <c:v>-0.99744070461118128</c:v>
                </c:pt>
                <c:pt idx="138">
                  <c:v>-0.99854017262087136</c:v>
                </c:pt>
                <c:pt idx="139">
                  <c:v>-0.98390800727071559</c:v>
                </c:pt>
                <c:pt idx="140">
                  <c:v>-0.95377473294707282</c:v>
                </c:pt>
                <c:pt idx="141">
                  <c:v>-0.90861508831003013</c:v>
                </c:pt>
                <c:pt idx="142">
                  <c:v>-0.8491405469603176</c:v>
                </c:pt>
                <c:pt idx="143">
                  <c:v>-0.77628810843427465</c:v>
                </c:pt>
                <c:pt idx="144">
                  <c:v>-0.69120553612057922</c:v>
                </c:pt>
                <c:pt idx="145">
                  <c:v>-0.59523327466998921</c:v>
                </c:pt>
                <c:pt idx="146">
                  <c:v>-0.48988333178259624</c:v>
                </c:pt>
                <c:pt idx="147">
                  <c:v>-0.37681545708232578</c:v>
                </c:pt>
                <c:pt idx="148">
                  <c:v>-0.25781099337174063</c:v>
                </c:pt>
                <c:pt idx="149">
                  <c:v>-0.1347448122309792</c:v>
                </c:pt>
                <c:pt idx="150">
                  <c:v>-9.5557761052331783E-3</c:v>
                </c:pt>
                <c:pt idx="151">
                  <c:v>0.1157838077603852</c:v>
                </c:pt>
                <c:pt idx="152">
                  <c:v>0.23929926029644877</c:v>
                </c:pt>
                <c:pt idx="153">
                  <c:v>0.35904464095209393</c:v>
                </c:pt>
                <c:pt idx="154">
                  <c:v>0.47313340527306785</c:v>
                </c:pt>
                <c:pt idx="155">
                  <c:v>0.57976812671610878</c:v>
                </c:pt>
                <c:pt idx="156">
                  <c:v>0.67726881444342968</c:v>
                </c:pt>
                <c:pt idx="157">
                  <c:v>0.76409938096078522</c:v>
                </c:pt>
                <c:pt idx="158">
                  <c:v>0.83889184261130512</c:v>
                </c:pt>
                <c:pt idx="159">
                  <c:v>0.90046787165512232</c:v>
                </c:pt>
                <c:pt idx="160">
                  <c:v>0.94785736038978208</c:v>
                </c:pt>
                <c:pt idx="161">
                  <c:v>0.98031370484047697</c:v>
                </c:pt>
                <c:pt idx="162">
                  <c:v>0.99732556723122057</c:v>
                </c:pt>
                <c:pt idx="163">
                  <c:v>0.99862493192354751</c:v>
                </c:pt>
                <c:pt idx="164">
                  <c:v>0.9841913279043718</c:v>
                </c:pt>
                <c:pt idx="165">
                  <c:v>0.95425215129927365</c:v>
                </c:pt>
                <c:pt idx="166">
                  <c:v>0.9092790828301337</c:v>
                </c:pt>
                <c:pt idx="167">
                  <c:v>0.84998065665874367</c:v>
                </c:pt>
                <c:pt idx="168">
                  <c:v>0.77729109769154225</c:v>
                </c:pt>
                <c:pt idx="169">
                  <c:v>0.69235560320963963</c:v>
                </c:pt>
                <c:pt idx="170">
                  <c:v>0.59651230070660977</c:v>
                </c:pt>
                <c:pt idx="171">
                  <c:v>0.49127116618173799</c:v>
                </c:pt>
                <c:pt idx="172">
                  <c:v>0.3782902350231932</c:v>
                </c:pt>
                <c:pt idx="173">
                  <c:v>0.25934948026999843</c:v>
                </c:pt>
                <c:pt idx="174">
                  <c:v>0.1363227697910912</c:v>
                </c:pt>
                <c:pt idx="175">
                  <c:v>1.1148344185884326E-2</c:v>
                </c:pt>
                <c:pt idx="176">
                  <c:v>-0.11420171948387618</c:v>
                </c:pt>
                <c:pt idx="177">
                  <c:v>-0.23775257704331529</c:v>
                </c:pt>
                <c:pt idx="178">
                  <c:v>-0.3575577301484304</c:v>
                </c:pt>
                <c:pt idx="179">
                  <c:v>-0.47172969265200276</c:v>
                </c:pt>
                <c:pt idx="180">
                  <c:v>-0.57846972725398738</c:v>
                </c:pt>
                <c:pt idx="181">
                  <c:v>-0.67609618394648807</c:v>
                </c:pt>
                <c:pt idx="182">
                  <c:v>-0.76307099379145316</c:v>
                </c:pt>
                <c:pt idx="183">
                  <c:v>-0.83802390063139931</c:v>
                </c:pt>
                <c:pt idx="184">
                  <c:v>-0.89977404897148783</c:v>
                </c:pt>
                <c:pt idx="185">
                  <c:v>-0.94734858792375076</c:v>
                </c:pt>
                <c:pt idx="186">
                  <c:v>-0.97999799811522825</c:v>
                </c:pt>
                <c:pt idx="187">
                  <c:v>-0.99720790009015803</c:v>
                </c:pt>
                <c:pt idx="188">
                  <c:v>-0.99870715816922484</c:v>
                </c:pt>
                <c:pt idx="189">
                  <c:v>-0.98447215209251404</c:v>
                </c:pt>
                <c:pt idx="190">
                  <c:v>-0.95472714914802781</c:v>
                </c:pt>
                <c:pt idx="191">
                  <c:v>-0.90994077092299808</c:v>
                </c:pt>
                <c:pt idx="192">
                  <c:v>-0.85081861034305051</c:v>
                </c:pt>
                <c:pt idx="193">
                  <c:v>-0.77829211531502385</c:v>
                </c:pt>
                <c:pt idx="194">
                  <c:v>-0.6935039141076087</c:v>
                </c:pt>
                <c:pt idx="195">
                  <c:v>-0.59778981366298667</c:v>
                </c:pt>
                <c:pt idx="196">
                  <c:v>-0.49265775444949844</c:v>
                </c:pt>
                <c:pt idx="197">
                  <c:v>-0.37976405341388969</c:v>
                </c:pt>
                <c:pt idx="198">
                  <c:v>-0.26088730931664939</c:v>
                </c:pt>
                <c:pt idx="199">
                  <c:v>-0.13790038156237036</c:v>
                </c:pt>
                <c:pt idx="200">
                  <c:v>-1.2740883988263205E-2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08F-4E1A-B080-E2DBE12895F0}"/>
            </c:ext>
          </c:extLst>
        </c:ser>
        <c:ser>
          <c:idx val="1"/>
          <c:order val="1"/>
          <c:spPr>
            <a:ln w="1905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xVal>
            <c:numRef>
              <c:f>'slide 6 running average'!$A$1:$A$201</c:f>
              <c:numCache>
                <c:formatCode>General</c:formatCode>
                <c:ptCount val="201"/>
                <c:pt idx="0">
                  <c:v>0</c:v>
                </c:pt>
                <c:pt idx="1">
                  <c:v>0.02</c:v>
                </c:pt>
                <c:pt idx="2">
                  <c:v>0.04</c:v>
                </c:pt>
                <c:pt idx="3">
                  <c:v>0.06</c:v>
                </c:pt>
                <c:pt idx="4">
                  <c:v>0.08</c:v>
                </c:pt>
                <c:pt idx="5">
                  <c:v>0.1</c:v>
                </c:pt>
                <c:pt idx="6">
                  <c:v>0.12000000000000001</c:v>
                </c:pt>
                <c:pt idx="7">
                  <c:v>0.14000000000000001</c:v>
                </c:pt>
                <c:pt idx="8">
                  <c:v>0.16</c:v>
                </c:pt>
                <c:pt idx="9">
                  <c:v>0.18</c:v>
                </c:pt>
                <c:pt idx="10">
                  <c:v>0.19999999999999998</c:v>
                </c:pt>
                <c:pt idx="11">
                  <c:v>0.21999999999999997</c:v>
                </c:pt>
                <c:pt idx="12">
                  <c:v>0.23999999999999996</c:v>
                </c:pt>
                <c:pt idx="13">
                  <c:v>0.25999999999999995</c:v>
                </c:pt>
                <c:pt idx="14">
                  <c:v>0.27999999999999997</c:v>
                </c:pt>
                <c:pt idx="15">
                  <c:v>0.3</c:v>
                </c:pt>
                <c:pt idx="16">
                  <c:v>0.32</c:v>
                </c:pt>
                <c:pt idx="17">
                  <c:v>0.34</c:v>
                </c:pt>
                <c:pt idx="18">
                  <c:v>0.36000000000000004</c:v>
                </c:pt>
                <c:pt idx="19">
                  <c:v>0.38000000000000006</c:v>
                </c:pt>
                <c:pt idx="20">
                  <c:v>0.40000000000000008</c:v>
                </c:pt>
                <c:pt idx="21">
                  <c:v>0.4200000000000001</c:v>
                </c:pt>
                <c:pt idx="22">
                  <c:v>0.44000000000000011</c:v>
                </c:pt>
                <c:pt idx="23">
                  <c:v>0.46000000000000013</c:v>
                </c:pt>
                <c:pt idx="24">
                  <c:v>0.48000000000000015</c:v>
                </c:pt>
                <c:pt idx="25">
                  <c:v>0.50000000000000011</c:v>
                </c:pt>
                <c:pt idx="26">
                  <c:v>0.52000000000000013</c:v>
                </c:pt>
                <c:pt idx="27">
                  <c:v>0.54000000000000015</c:v>
                </c:pt>
                <c:pt idx="28">
                  <c:v>0.56000000000000016</c:v>
                </c:pt>
                <c:pt idx="29">
                  <c:v>0.58000000000000018</c:v>
                </c:pt>
                <c:pt idx="30">
                  <c:v>0.6000000000000002</c:v>
                </c:pt>
                <c:pt idx="31">
                  <c:v>0.62000000000000022</c:v>
                </c:pt>
                <c:pt idx="32">
                  <c:v>0.64000000000000024</c:v>
                </c:pt>
                <c:pt idx="33">
                  <c:v>0.66000000000000025</c:v>
                </c:pt>
                <c:pt idx="34">
                  <c:v>0.68000000000000027</c:v>
                </c:pt>
                <c:pt idx="35">
                  <c:v>0.70000000000000029</c:v>
                </c:pt>
                <c:pt idx="36">
                  <c:v>0.72000000000000031</c:v>
                </c:pt>
                <c:pt idx="37">
                  <c:v>0.74000000000000032</c:v>
                </c:pt>
                <c:pt idx="38">
                  <c:v>0.76000000000000034</c:v>
                </c:pt>
                <c:pt idx="39">
                  <c:v>0.78000000000000036</c:v>
                </c:pt>
                <c:pt idx="40">
                  <c:v>0.80000000000000038</c:v>
                </c:pt>
                <c:pt idx="41">
                  <c:v>0.8200000000000004</c:v>
                </c:pt>
                <c:pt idx="42">
                  <c:v>0.84000000000000041</c:v>
                </c:pt>
                <c:pt idx="43">
                  <c:v>0.86000000000000043</c:v>
                </c:pt>
                <c:pt idx="44">
                  <c:v>0.88000000000000045</c:v>
                </c:pt>
                <c:pt idx="45">
                  <c:v>0.90000000000000047</c:v>
                </c:pt>
                <c:pt idx="46">
                  <c:v>0.92000000000000048</c:v>
                </c:pt>
                <c:pt idx="47">
                  <c:v>0.9400000000000005</c:v>
                </c:pt>
                <c:pt idx="48">
                  <c:v>0.96000000000000052</c:v>
                </c:pt>
                <c:pt idx="49">
                  <c:v>0.98000000000000054</c:v>
                </c:pt>
                <c:pt idx="50">
                  <c:v>1.0000000000000004</c:v>
                </c:pt>
                <c:pt idx="51">
                  <c:v>1.0200000000000005</c:v>
                </c:pt>
                <c:pt idx="52">
                  <c:v>1.0400000000000005</c:v>
                </c:pt>
                <c:pt idx="53">
                  <c:v>1.0600000000000005</c:v>
                </c:pt>
                <c:pt idx="54">
                  <c:v>1.0800000000000005</c:v>
                </c:pt>
                <c:pt idx="55">
                  <c:v>1.1000000000000005</c:v>
                </c:pt>
                <c:pt idx="56">
                  <c:v>1.1200000000000006</c:v>
                </c:pt>
                <c:pt idx="57">
                  <c:v>1.1400000000000006</c:v>
                </c:pt>
                <c:pt idx="58">
                  <c:v>1.1600000000000006</c:v>
                </c:pt>
                <c:pt idx="59">
                  <c:v>1.1800000000000006</c:v>
                </c:pt>
                <c:pt idx="60">
                  <c:v>1.2000000000000006</c:v>
                </c:pt>
                <c:pt idx="61">
                  <c:v>1.2200000000000006</c:v>
                </c:pt>
                <c:pt idx="62">
                  <c:v>1.2400000000000007</c:v>
                </c:pt>
                <c:pt idx="63">
                  <c:v>1.2600000000000007</c:v>
                </c:pt>
                <c:pt idx="64">
                  <c:v>1.2800000000000007</c:v>
                </c:pt>
                <c:pt idx="65">
                  <c:v>1.3000000000000007</c:v>
                </c:pt>
                <c:pt idx="66">
                  <c:v>1.3200000000000007</c:v>
                </c:pt>
                <c:pt idx="67">
                  <c:v>1.3400000000000007</c:v>
                </c:pt>
                <c:pt idx="68">
                  <c:v>1.3600000000000008</c:v>
                </c:pt>
                <c:pt idx="69">
                  <c:v>1.3800000000000008</c:v>
                </c:pt>
                <c:pt idx="70">
                  <c:v>1.4000000000000008</c:v>
                </c:pt>
                <c:pt idx="71">
                  <c:v>1.4200000000000008</c:v>
                </c:pt>
                <c:pt idx="72">
                  <c:v>1.4400000000000008</c:v>
                </c:pt>
                <c:pt idx="73">
                  <c:v>1.4600000000000009</c:v>
                </c:pt>
                <c:pt idx="74">
                  <c:v>1.4800000000000009</c:v>
                </c:pt>
                <c:pt idx="75">
                  <c:v>1.5000000000000009</c:v>
                </c:pt>
                <c:pt idx="76">
                  <c:v>1.5200000000000009</c:v>
                </c:pt>
                <c:pt idx="77">
                  <c:v>1.5400000000000009</c:v>
                </c:pt>
                <c:pt idx="78">
                  <c:v>1.5600000000000009</c:v>
                </c:pt>
                <c:pt idx="79">
                  <c:v>1.580000000000001</c:v>
                </c:pt>
                <c:pt idx="80">
                  <c:v>1.600000000000001</c:v>
                </c:pt>
                <c:pt idx="81">
                  <c:v>1.620000000000001</c:v>
                </c:pt>
                <c:pt idx="82">
                  <c:v>1.640000000000001</c:v>
                </c:pt>
                <c:pt idx="83">
                  <c:v>1.660000000000001</c:v>
                </c:pt>
                <c:pt idx="84">
                  <c:v>1.680000000000001</c:v>
                </c:pt>
                <c:pt idx="85">
                  <c:v>1.7000000000000011</c:v>
                </c:pt>
                <c:pt idx="86">
                  <c:v>1.7200000000000011</c:v>
                </c:pt>
                <c:pt idx="87">
                  <c:v>1.7400000000000011</c:v>
                </c:pt>
                <c:pt idx="88">
                  <c:v>1.7600000000000011</c:v>
                </c:pt>
                <c:pt idx="89">
                  <c:v>1.7800000000000011</c:v>
                </c:pt>
                <c:pt idx="90">
                  <c:v>1.8000000000000012</c:v>
                </c:pt>
                <c:pt idx="91">
                  <c:v>1.8200000000000012</c:v>
                </c:pt>
                <c:pt idx="92">
                  <c:v>1.8400000000000012</c:v>
                </c:pt>
                <c:pt idx="93">
                  <c:v>1.8600000000000012</c:v>
                </c:pt>
                <c:pt idx="94">
                  <c:v>1.8800000000000012</c:v>
                </c:pt>
                <c:pt idx="95">
                  <c:v>1.9000000000000012</c:v>
                </c:pt>
                <c:pt idx="96">
                  <c:v>1.9200000000000013</c:v>
                </c:pt>
                <c:pt idx="97">
                  <c:v>1.9400000000000013</c:v>
                </c:pt>
                <c:pt idx="98">
                  <c:v>1.9600000000000013</c:v>
                </c:pt>
                <c:pt idx="99">
                  <c:v>1.9800000000000013</c:v>
                </c:pt>
                <c:pt idx="100">
                  <c:v>2.0000000000000013</c:v>
                </c:pt>
                <c:pt idx="101">
                  <c:v>2.0200000000000014</c:v>
                </c:pt>
                <c:pt idx="102">
                  <c:v>2.0400000000000014</c:v>
                </c:pt>
                <c:pt idx="103">
                  <c:v>2.0600000000000014</c:v>
                </c:pt>
                <c:pt idx="104">
                  <c:v>2.0800000000000014</c:v>
                </c:pt>
                <c:pt idx="105">
                  <c:v>2.1000000000000014</c:v>
                </c:pt>
                <c:pt idx="106">
                  <c:v>2.1200000000000014</c:v>
                </c:pt>
                <c:pt idx="107">
                  <c:v>2.1400000000000015</c:v>
                </c:pt>
                <c:pt idx="108">
                  <c:v>2.1600000000000015</c:v>
                </c:pt>
                <c:pt idx="109">
                  <c:v>2.1800000000000015</c:v>
                </c:pt>
                <c:pt idx="110">
                  <c:v>2.2000000000000015</c:v>
                </c:pt>
                <c:pt idx="111">
                  <c:v>2.2200000000000015</c:v>
                </c:pt>
                <c:pt idx="112">
                  <c:v>2.2400000000000015</c:v>
                </c:pt>
                <c:pt idx="113">
                  <c:v>2.2600000000000016</c:v>
                </c:pt>
                <c:pt idx="114">
                  <c:v>2.2800000000000016</c:v>
                </c:pt>
                <c:pt idx="115">
                  <c:v>2.3000000000000016</c:v>
                </c:pt>
                <c:pt idx="116">
                  <c:v>2.3200000000000016</c:v>
                </c:pt>
                <c:pt idx="117">
                  <c:v>2.3400000000000016</c:v>
                </c:pt>
                <c:pt idx="118">
                  <c:v>2.3600000000000017</c:v>
                </c:pt>
                <c:pt idx="119">
                  <c:v>2.3800000000000017</c:v>
                </c:pt>
                <c:pt idx="120">
                  <c:v>2.4000000000000017</c:v>
                </c:pt>
                <c:pt idx="121">
                  <c:v>2.4200000000000017</c:v>
                </c:pt>
                <c:pt idx="122">
                  <c:v>2.4400000000000017</c:v>
                </c:pt>
                <c:pt idx="123">
                  <c:v>2.4600000000000017</c:v>
                </c:pt>
                <c:pt idx="124">
                  <c:v>2.4800000000000018</c:v>
                </c:pt>
                <c:pt idx="125">
                  <c:v>2.5000000000000018</c:v>
                </c:pt>
                <c:pt idx="126">
                  <c:v>2.5200000000000018</c:v>
                </c:pt>
                <c:pt idx="127">
                  <c:v>2.5400000000000018</c:v>
                </c:pt>
                <c:pt idx="128">
                  <c:v>2.5600000000000018</c:v>
                </c:pt>
                <c:pt idx="129">
                  <c:v>2.5800000000000018</c:v>
                </c:pt>
                <c:pt idx="130">
                  <c:v>2.6000000000000019</c:v>
                </c:pt>
                <c:pt idx="131">
                  <c:v>2.6200000000000019</c:v>
                </c:pt>
                <c:pt idx="132">
                  <c:v>2.6400000000000019</c:v>
                </c:pt>
                <c:pt idx="133">
                  <c:v>2.6600000000000019</c:v>
                </c:pt>
                <c:pt idx="134">
                  <c:v>2.6800000000000019</c:v>
                </c:pt>
                <c:pt idx="135">
                  <c:v>2.700000000000002</c:v>
                </c:pt>
                <c:pt idx="136">
                  <c:v>2.720000000000002</c:v>
                </c:pt>
                <c:pt idx="137">
                  <c:v>2.740000000000002</c:v>
                </c:pt>
                <c:pt idx="138">
                  <c:v>2.760000000000002</c:v>
                </c:pt>
                <c:pt idx="139">
                  <c:v>2.780000000000002</c:v>
                </c:pt>
                <c:pt idx="140">
                  <c:v>2.800000000000002</c:v>
                </c:pt>
                <c:pt idx="141">
                  <c:v>2.8200000000000021</c:v>
                </c:pt>
                <c:pt idx="142">
                  <c:v>2.8400000000000021</c:v>
                </c:pt>
                <c:pt idx="143">
                  <c:v>2.8600000000000021</c:v>
                </c:pt>
                <c:pt idx="144">
                  <c:v>2.8800000000000021</c:v>
                </c:pt>
                <c:pt idx="145">
                  <c:v>2.9000000000000021</c:v>
                </c:pt>
                <c:pt idx="146">
                  <c:v>2.9200000000000021</c:v>
                </c:pt>
                <c:pt idx="147">
                  <c:v>2.9400000000000022</c:v>
                </c:pt>
                <c:pt idx="148">
                  <c:v>2.9600000000000022</c:v>
                </c:pt>
                <c:pt idx="149">
                  <c:v>2.9800000000000022</c:v>
                </c:pt>
                <c:pt idx="150">
                  <c:v>3.0000000000000022</c:v>
                </c:pt>
                <c:pt idx="151">
                  <c:v>3.0200000000000022</c:v>
                </c:pt>
                <c:pt idx="152">
                  <c:v>3.0400000000000023</c:v>
                </c:pt>
                <c:pt idx="153">
                  <c:v>3.0600000000000023</c:v>
                </c:pt>
                <c:pt idx="154">
                  <c:v>3.0800000000000023</c:v>
                </c:pt>
                <c:pt idx="155">
                  <c:v>3.1000000000000023</c:v>
                </c:pt>
                <c:pt idx="156">
                  <c:v>3.1200000000000023</c:v>
                </c:pt>
                <c:pt idx="157">
                  <c:v>3.1400000000000023</c:v>
                </c:pt>
                <c:pt idx="158">
                  <c:v>3.1600000000000024</c:v>
                </c:pt>
                <c:pt idx="159">
                  <c:v>3.1800000000000024</c:v>
                </c:pt>
                <c:pt idx="160">
                  <c:v>3.2000000000000024</c:v>
                </c:pt>
                <c:pt idx="161">
                  <c:v>3.2200000000000024</c:v>
                </c:pt>
                <c:pt idx="162">
                  <c:v>3.2400000000000024</c:v>
                </c:pt>
                <c:pt idx="163">
                  <c:v>3.2600000000000025</c:v>
                </c:pt>
                <c:pt idx="164">
                  <c:v>3.2800000000000025</c:v>
                </c:pt>
                <c:pt idx="165">
                  <c:v>3.3000000000000025</c:v>
                </c:pt>
                <c:pt idx="166">
                  <c:v>3.3200000000000025</c:v>
                </c:pt>
                <c:pt idx="167">
                  <c:v>3.3400000000000025</c:v>
                </c:pt>
                <c:pt idx="168">
                  <c:v>3.3600000000000025</c:v>
                </c:pt>
                <c:pt idx="169">
                  <c:v>3.3800000000000026</c:v>
                </c:pt>
                <c:pt idx="170">
                  <c:v>3.4000000000000026</c:v>
                </c:pt>
                <c:pt idx="171">
                  <c:v>3.4200000000000026</c:v>
                </c:pt>
                <c:pt idx="172">
                  <c:v>3.4400000000000026</c:v>
                </c:pt>
                <c:pt idx="173">
                  <c:v>3.4600000000000026</c:v>
                </c:pt>
                <c:pt idx="174">
                  <c:v>3.4800000000000026</c:v>
                </c:pt>
                <c:pt idx="175">
                  <c:v>3.5000000000000027</c:v>
                </c:pt>
                <c:pt idx="176">
                  <c:v>3.5200000000000027</c:v>
                </c:pt>
                <c:pt idx="177">
                  <c:v>3.5400000000000027</c:v>
                </c:pt>
                <c:pt idx="178">
                  <c:v>3.5600000000000027</c:v>
                </c:pt>
                <c:pt idx="179">
                  <c:v>3.5800000000000027</c:v>
                </c:pt>
                <c:pt idx="180">
                  <c:v>3.6000000000000028</c:v>
                </c:pt>
                <c:pt idx="181">
                  <c:v>3.6200000000000028</c:v>
                </c:pt>
                <c:pt idx="182">
                  <c:v>3.6400000000000028</c:v>
                </c:pt>
                <c:pt idx="183">
                  <c:v>3.6600000000000028</c:v>
                </c:pt>
                <c:pt idx="184">
                  <c:v>3.6800000000000028</c:v>
                </c:pt>
                <c:pt idx="185">
                  <c:v>3.7000000000000028</c:v>
                </c:pt>
                <c:pt idx="186">
                  <c:v>3.7200000000000029</c:v>
                </c:pt>
                <c:pt idx="187">
                  <c:v>3.7400000000000029</c:v>
                </c:pt>
                <c:pt idx="188">
                  <c:v>3.7600000000000029</c:v>
                </c:pt>
                <c:pt idx="189">
                  <c:v>3.7800000000000029</c:v>
                </c:pt>
                <c:pt idx="190">
                  <c:v>3.8000000000000029</c:v>
                </c:pt>
                <c:pt idx="191">
                  <c:v>3.8200000000000029</c:v>
                </c:pt>
                <c:pt idx="192">
                  <c:v>3.840000000000003</c:v>
                </c:pt>
                <c:pt idx="193">
                  <c:v>3.860000000000003</c:v>
                </c:pt>
                <c:pt idx="194">
                  <c:v>3.880000000000003</c:v>
                </c:pt>
                <c:pt idx="195">
                  <c:v>3.900000000000003</c:v>
                </c:pt>
                <c:pt idx="196">
                  <c:v>3.920000000000003</c:v>
                </c:pt>
                <c:pt idx="197">
                  <c:v>3.9400000000000031</c:v>
                </c:pt>
                <c:pt idx="198">
                  <c:v>3.9600000000000031</c:v>
                </c:pt>
                <c:pt idx="199">
                  <c:v>3.9800000000000031</c:v>
                </c:pt>
                <c:pt idx="200">
                  <c:v>4.0000000000000027</c:v>
                </c:pt>
              </c:numCache>
            </c:numRef>
          </c:xVal>
          <c:yVal>
            <c:numRef>
              <c:f>'slide 6 running average'!$C$1:$C$201</c:f>
              <c:numCache>
                <c:formatCode>General</c:formatCode>
                <c:ptCount val="20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0.99807838800220983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-0.99817580923645932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0.99827069855292971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-0.99836305571092998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0.99755331193798857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-0.99854017262087136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0.99732556723122057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-0.99720790009015803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08F-4E1A-B080-E2DBE12895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36943472"/>
        <c:axId val="1536940976"/>
      </c:scatterChart>
      <c:valAx>
        <c:axId val="1536943472"/>
        <c:scaling>
          <c:orientation val="minMax"/>
          <c:max val="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</a:t>
                </a:r>
                <a:r>
                  <a:rPr lang="en-US" sz="1000" b="0" i="0" u="none" strike="noStrike" baseline="0"/>
                  <a:t> 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6940976"/>
        <c:crosses val="autoZero"/>
        <c:crossBetween val="midCat"/>
      </c:valAx>
      <c:valAx>
        <c:axId val="1536940976"/>
        <c:scaling>
          <c:orientation val="minMax"/>
          <c:max val="1"/>
          <c:min val="-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69434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sampled</a:t>
            </a:r>
            <a:r>
              <a:rPr lang="en-US" baseline="0"/>
              <a:t> sine wave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'slide 6 running average'!$A$1:$A$201</c:f>
              <c:numCache>
                <c:formatCode>General</c:formatCode>
                <c:ptCount val="201"/>
                <c:pt idx="0">
                  <c:v>0</c:v>
                </c:pt>
                <c:pt idx="1">
                  <c:v>0.02</c:v>
                </c:pt>
                <c:pt idx="2">
                  <c:v>0.04</c:v>
                </c:pt>
                <c:pt idx="3">
                  <c:v>0.06</c:v>
                </c:pt>
                <c:pt idx="4">
                  <c:v>0.08</c:v>
                </c:pt>
                <c:pt idx="5">
                  <c:v>0.1</c:v>
                </c:pt>
                <c:pt idx="6">
                  <c:v>0.12000000000000001</c:v>
                </c:pt>
                <c:pt idx="7">
                  <c:v>0.14000000000000001</c:v>
                </c:pt>
                <c:pt idx="8">
                  <c:v>0.16</c:v>
                </c:pt>
                <c:pt idx="9">
                  <c:v>0.18</c:v>
                </c:pt>
                <c:pt idx="10">
                  <c:v>0.19999999999999998</c:v>
                </c:pt>
                <c:pt idx="11">
                  <c:v>0.21999999999999997</c:v>
                </c:pt>
                <c:pt idx="12">
                  <c:v>0.23999999999999996</c:v>
                </c:pt>
                <c:pt idx="13">
                  <c:v>0.25999999999999995</c:v>
                </c:pt>
                <c:pt idx="14">
                  <c:v>0.27999999999999997</c:v>
                </c:pt>
                <c:pt idx="15">
                  <c:v>0.3</c:v>
                </c:pt>
                <c:pt idx="16">
                  <c:v>0.32</c:v>
                </c:pt>
                <c:pt idx="17">
                  <c:v>0.34</c:v>
                </c:pt>
                <c:pt idx="18">
                  <c:v>0.36000000000000004</c:v>
                </c:pt>
                <c:pt idx="19">
                  <c:v>0.38000000000000006</c:v>
                </c:pt>
                <c:pt idx="20">
                  <c:v>0.40000000000000008</c:v>
                </c:pt>
                <c:pt idx="21">
                  <c:v>0.4200000000000001</c:v>
                </c:pt>
                <c:pt idx="22">
                  <c:v>0.44000000000000011</c:v>
                </c:pt>
                <c:pt idx="23">
                  <c:v>0.46000000000000013</c:v>
                </c:pt>
                <c:pt idx="24">
                  <c:v>0.48000000000000015</c:v>
                </c:pt>
                <c:pt idx="25">
                  <c:v>0.50000000000000011</c:v>
                </c:pt>
                <c:pt idx="26">
                  <c:v>0.52000000000000013</c:v>
                </c:pt>
                <c:pt idx="27">
                  <c:v>0.54000000000000015</c:v>
                </c:pt>
                <c:pt idx="28">
                  <c:v>0.56000000000000016</c:v>
                </c:pt>
                <c:pt idx="29">
                  <c:v>0.58000000000000018</c:v>
                </c:pt>
                <c:pt idx="30">
                  <c:v>0.6000000000000002</c:v>
                </c:pt>
                <c:pt idx="31">
                  <c:v>0.62000000000000022</c:v>
                </c:pt>
                <c:pt idx="32">
                  <c:v>0.64000000000000024</c:v>
                </c:pt>
                <c:pt idx="33">
                  <c:v>0.66000000000000025</c:v>
                </c:pt>
                <c:pt idx="34">
                  <c:v>0.68000000000000027</c:v>
                </c:pt>
                <c:pt idx="35">
                  <c:v>0.70000000000000029</c:v>
                </c:pt>
                <c:pt idx="36">
                  <c:v>0.72000000000000031</c:v>
                </c:pt>
                <c:pt idx="37">
                  <c:v>0.74000000000000032</c:v>
                </c:pt>
                <c:pt idx="38">
                  <c:v>0.76000000000000034</c:v>
                </c:pt>
                <c:pt idx="39">
                  <c:v>0.78000000000000036</c:v>
                </c:pt>
                <c:pt idx="40">
                  <c:v>0.80000000000000038</c:v>
                </c:pt>
                <c:pt idx="41">
                  <c:v>0.8200000000000004</c:v>
                </c:pt>
                <c:pt idx="42">
                  <c:v>0.84000000000000041</c:v>
                </c:pt>
                <c:pt idx="43">
                  <c:v>0.86000000000000043</c:v>
                </c:pt>
                <c:pt idx="44">
                  <c:v>0.88000000000000045</c:v>
                </c:pt>
                <c:pt idx="45">
                  <c:v>0.90000000000000047</c:v>
                </c:pt>
                <c:pt idx="46">
                  <c:v>0.92000000000000048</c:v>
                </c:pt>
                <c:pt idx="47">
                  <c:v>0.9400000000000005</c:v>
                </c:pt>
                <c:pt idx="48">
                  <c:v>0.96000000000000052</c:v>
                </c:pt>
                <c:pt idx="49">
                  <c:v>0.98000000000000054</c:v>
                </c:pt>
                <c:pt idx="50">
                  <c:v>1.0000000000000004</c:v>
                </c:pt>
                <c:pt idx="51">
                  <c:v>1.0200000000000005</c:v>
                </c:pt>
                <c:pt idx="52">
                  <c:v>1.0400000000000005</c:v>
                </c:pt>
                <c:pt idx="53">
                  <c:v>1.0600000000000005</c:v>
                </c:pt>
                <c:pt idx="54">
                  <c:v>1.0800000000000005</c:v>
                </c:pt>
                <c:pt idx="55">
                  <c:v>1.1000000000000005</c:v>
                </c:pt>
                <c:pt idx="56">
                  <c:v>1.1200000000000006</c:v>
                </c:pt>
                <c:pt idx="57">
                  <c:v>1.1400000000000006</c:v>
                </c:pt>
                <c:pt idx="58">
                  <c:v>1.1600000000000006</c:v>
                </c:pt>
                <c:pt idx="59">
                  <c:v>1.1800000000000006</c:v>
                </c:pt>
                <c:pt idx="60">
                  <c:v>1.2000000000000006</c:v>
                </c:pt>
                <c:pt idx="61">
                  <c:v>1.2200000000000006</c:v>
                </c:pt>
                <c:pt idx="62">
                  <c:v>1.2400000000000007</c:v>
                </c:pt>
                <c:pt idx="63">
                  <c:v>1.2600000000000007</c:v>
                </c:pt>
                <c:pt idx="64">
                  <c:v>1.2800000000000007</c:v>
                </c:pt>
                <c:pt idx="65">
                  <c:v>1.3000000000000007</c:v>
                </c:pt>
                <c:pt idx="66">
                  <c:v>1.3200000000000007</c:v>
                </c:pt>
                <c:pt idx="67">
                  <c:v>1.3400000000000007</c:v>
                </c:pt>
                <c:pt idx="68">
                  <c:v>1.3600000000000008</c:v>
                </c:pt>
                <c:pt idx="69">
                  <c:v>1.3800000000000008</c:v>
                </c:pt>
                <c:pt idx="70">
                  <c:v>1.4000000000000008</c:v>
                </c:pt>
                <c:pt idx="71">
                  <c:v>1.4200000000000008</c:v>
                </c:pt>
                <c:pt idx="72">
                  <c:v>1.4400000000000008</c:v>
                </c:pt>
                <c:pt idx="73">
                  <c:v>1.4600000000000009</c:v>
                </c:pt>
                <c:pt idx="74">
                  <c:v>1.4800000000000009</c:v>
                </c:pt>
                <c:pt idx="75">
                  <c:v>1.5000000000000009</c:v>
                </c:pt>
                <c:pt idx="76">
                  <c:v>1.5200000000000009</c:v>
                </c:pt>
                <c:pt idx="77">
                  <c:v>1.5400000000000009</c:v>
                </c:pt>
                <c:pt idx="78">
                  <c:v>1.5600000000000009</c:v>
                </c:pt>
                <c:pt idx="79">
                  <c:v>1.580000000000001</c:v>
                </c:pt>
                <c:pt idx="80">
                  <c:v>1.600000000000001</c:v>
                </c:pt>
                <c:pt idx="81">
                  <c:v>1.620000000000001</c:v>
                </c:pt>
                <c:pt idx="82">
                  <c:v>1.640000000000001</c:v>
                </c:pt>
                <c:pt idx="83">
                  <c:v>1.660000000000001</c:v>
                </c:pt>
                <c:pt idx="84">
                  <c:v>1.680000000000001</c:v>
                </c:pt>
                <c:pt idx="85">
                  <c:v>1.7000000000000011</c:v>
                </c:pt>
                <c:pt idx="86">
                  <c:v>1.7200000000000011</c:v>
                </c:pt>
                <c:pt idx="87">
                  <c:v>1.7400000000000011</c:v>
                </c:pt>
                <c:pt idx="88">
                  <c:v>1.7600000000000011</c:v>
                </c:pt>
                <c:pt idx="89">
                  <c:v>1.7800000000000011</c:v>
                </c:pt>
                <c:pt idx="90">
                  <c:v>1.8000000000000012</c:v>
                </c:pt>
                <c:pt idx="91">
                  <c:v>1.8200000000000012</c:v>
                </c:pt>
                <c:pt idx="92">
                  <c:v>1.8400000000000012</c:v>
                </c:pt>
                <c:pt idx="93">
                  <c:v>1.8600000000000012</c:v>
                </c:pt>
                <c:pt idx="94">
                  <c:v>1.8800000000000012</c:v>
                </c:pt>
                <c:pt idx="95">
                  <c:v>1.9000000000000012</c:v>
                </c:pt>
                <c:pt idx="96">
                  <c:v>1.9200000000000013</c:v>
                </c:pt>
                <c:pt idx="97">
                  <c:v>1.9400000000000013</c:v>
                </c:pt>
                <c:pt idx="98">
                  <c:v>1.9600000000000013</c:v>
                </c:pt>
                <c:pt idx="99">
                  <c:v>1.9800000000000013</c:v>
                </c:pt>
                <c:pt idx="100">
                  <c:v>2.0000000000000013</c:v>
                </c:pt>
                <c:pt idx="101">
                  <c:v>2.0200000000000014</c:v>
                </c:pt>
                <c:pt idx="102">
                  <c:v>2.0400000000000014</c:v>
                </c:pt>
                <c:pt idx="103">
                  <c:v>2.0600000000000014</c:v>
                </c:pt>
                <c:pt idx="104">
                  <c:v>2.0800000000000014</c:v>
                </c:pt>
                <c:pt idx="105">
                  <c:v>2.1000000000000014</c:v>
                </c:pt>
                <c:pt idx="106">
                  <c:v>2.1200000000000014</c:v>
                </c:pt>
                <c:pt idx="107">
                  <c:v>2.1400000000000015</c:v>
                </c:pt>
                <c:pt idx="108">
                  <c:v>2.1600000000000015</c:v>
                </c:pt>
                <c:pt idx="109">
                  <c:v>2.1800000000000015</c:v>
                </c:pt>
                <c:pt idx="110">
                  <c:v>2.2000000000000015</c:v>
                </c:pt>
                <c:pt idx="111">
                  <c:v>2.2200000000000015</c:v>
                </c:pt>
                <c:pt idx="112">
                  <c:v>2.2400000000000015</c:v>
                </c:pt>
                <c:pt idx="113">
                  <c:v>2.2600000000000016</c:v>
                </c:pt>
                <c:pt idx="114">
                  <c:v>2.2800000000000016</c:v>
                </c:pt>
                <c:pt idx="115">
                  <c:v>2.3000000000000016</c:v>
                </c:pt>
                <c:pt idx="116">
                  <c:v>2.3200000000000016</c:v>
                </c:pt>
                <c:pt idx="117">
                  <c:v>2.3400000000000016</c:v>
                </c:pt>
                <c:pt idx="118">
                  <c:v>2.3600000000000017</c:v>
                </c:pt>
                <c:pt idx="119">
                  <c:v>2.3800000000000017</c:v>
                </c:pt>
                <c:pt idx="120">
                  <c:v>2.4000000000000017</c:v>
                </c:pt>
                <c:pt idx="121">
                  <c:v>2.4200000000000017</c:v>
                </c:pt>
                <c:pt idx="122">
                  <c:v>2.4400000000000017</c:v>
                </c:pt>
                <c:pt idx="123">
                  <c:v>2.4600000000000017</c:v>
                </c:pt>
                <c:pt idx="124">
                  <c:v>2.4800000000000018</c:v>
                </c:pt>
                <c:pt idx="125">
                  <c:v>2.5000000000000018</c:v>
                </c:pt>
                <c:pt idx="126">
                  <c:v>2.5200000000000018</c:v>
                </c:pt>
                <c:pt idx="127">
                  <c:v>2.5400000000000018</c:v>
                </c:pt>
                <c:pt idx="128">
                  <c:v>2.5600000000000018</c:v>
                </c:pt>
                <c:pt idx="129">
                  <c:v>2.5800000000000018</c:v>
                </c:pt>
                <c:pt idx="130">
                  <c:v>2.6000000000000019</c:v>
                </c:pt>
                <c:pt idx="131">
                  <c:v>2.6200000000000019</c:v>
                </c:pt>
                <c:pt idx="132">
                  <c:v>2.6400000000000019</c:v>
                </c:pt>
                <c:pt idx="133">
                  <c:v>2.6600000000000019</c:v>
                </c:pt>
                <c:pt idx="134">
                  <c:v>2.6800000000000019</c:v>
                </c:pt>
                <c:pt idx="135">
                  <c:v>2.700000000000002</c:v>
                </c:pt>
                <c:pt idx="136">
                  <c:v>2.720000000000002</c:v>
                </c:pt>
                <c:pt idx="137">
                  <c:v>2.740000000000002</c:v>
                </c:pt>
                <c:pt idx="138">
                  <c:v>2.760000000000002</c:v>
                </c:pt>
                <c:pt idx="139">
                  <c:v>2.780000000000002</c:v>
                </c:pt>
                <c:pt idx="140">
                  <c:v>2.800000000000002</c:v>
                </c:pt>
                <c:pt idx="141">
                  <c:v>2.8200000000000021</c:v>
                </c:pt>
                <c:pt idx="142">
                  <c:v>2.8400000000000021</c:v>
                </c:pt>
                <c:pt idx="143">
                  <c:v>2.8600000000000021</c:v>
                </c:pt>
                <c:pt idx="144">
                  <c:v>2.8800000000000021</c:v>
                </c:pt>
                <c:pt idx="145">
                  <c:v>2.9000000000000021</c:v>
                </c:pt>
                <c:pt idx="146">
                  <c:v>2.9200000000000021</c:v>
                </c:pt>
                <c:pt idx="147">
                  <c:v>2.9400000000000022</c:v>
                </c:pt>
                <c:pt idx="148">
                  <c:v>2.9600000000000022</c:v>
                </c:pt>
                <c:pt idx="149">
                  <c:v>2.9800000000000022</c:v>
                </c:pt>
                <c:pt idx="150">
                  <c:v>3.0000000000000022</c:v>
                </c:pt>
                <c:pt idx="151">
                  <c:v>3.0200000000000022</c:v>
                </c:pt>
                <c:pt idx="152">
                  <c:v>3.0400000000000023</c:v>
                </c:pt>
                <c:pt idx="153">
                  <c:v>3.0600000000000023</c:v>
                </c:pt>
                <c:pt idx="154">
                  <c:v>3.0800000000000023</c:v>
                </c:pt>
                <c:pt idx="155">
                  <c:v>3.1000000000000023</c:v>
                </c:pt>
                <c:pt idx="156">
                  <c:v>3.1200000000000023</c:v>
                </c:pt>
                <c:pt idx="157">
                  <c:v>3.1400000000000023</c:v>
                </c:pt>
                <c:pt idx="158">
                  <c:v>3.1600000000000024</c:v>
                </c:pt>
                <c:pt idx="159">
                  <c:v>3.1800000000000024</c:v>
                </c:pt>
                <c:pt idx="160">
                  <c:v>3.2000000000000024</c:v>
                </c:pt>
                <c:pt idx="161">
                  <c:v>3.2200000000000024</c:v>
                </c:pt>
                <c:pt idx="162">
                  <c:v>3.2400000000000024</c:v>
                </c:pt>
                <c:pt idx="163">
                  <c:v>3.2600000000000025</c:v>
                </c:pt>
                <c:pt idx="164">
                  <c:v>3.2800000000000025</c:v>
                </c:pt>
                <c:pt idx="165">
                  <c:v>3.3000000000000025</c:v>
                </c:pt>
                <c:pt idx="166">
                  <c:v>3.3200000000000025</c:v>
                </c:pt>
                <c:pt idx="167">
                  <c:v>3.3400000000000025</c:v>
                </c:pt>
                <c:pt idx="168">
                  <c:v>3.3600000000000025</c:v>
                </c:pt>
                <c:pt idx="169">
                  <c:v>3.3800000000000026</c:v>
                </c:pt>
                <c:pt idx="170">
                  <c:v>3.4000000000000026</c:v>
                </c:pt>
                <c:pt idx="171">
                  <c:v>3.4200000000000026</c:v>
                </c:pt>
                <c:pt idx="172">
                  <c:v>3.4400000000000026</c:v>
                </c:pt>
                <c:pt idx="173">
                  <c:v>3.4600000000000026</c:v>
                </c:pt>
                <c:pt idx="174">
                  <c:v>3.4800000000000026</c:v>
                </c:pt>
                <c:pt idx="175">
                  <c:v>3.5000000000000027</c:v>
                </c:pt>
                <c:pt idx="176">
                  <c:v>3.5200000000000027</c:v>
                </c:pt>
                <c:pt idx="177">
                  <c:v>3.5400000000000027</c:v>
                </c:pt>
                <c:pt idx="178">
                  <c:v>3.5600000000000027</c:v>
                </c:pt>
                <c:pt idx="179">
                  <c:v>3.5800000000000027</c:v>
                </c:pt>
                <c:pt idx="180">
                  <c:v>3.6000000000000028</c:v>
                </c:pt>
                <c:pt idx="181">
                  <c:v>3.6200000000000028</c:v>
                </c:pt>
                <c:pt idx="182">
                  <c:v>3.6400000000000028</c:v>
                </c:pt>
                <c:pt idx="183">
                  <c:v>3.6600000000000028</c:v>
                </c:pt>
                <c:pt idx="184">
                  <c:v>3.6800000000000028</c:v>
                </c:pt>
                <c:pt idx="185">
                  <c:v>3.7000000000000028</c:v>
                </c:pt>
                <c:pt idx="186">
                  <c:v>3.7200000000000029</c:v>
                </c:pt>
                <c:pt idx="187">
                  <c:v>3.7400000000000029</c:v>
                </c:pt>
                <c:pt idx="188">
                  <c:v>3.7600000000000029</c:v>
                </c:pt>
                <c:pt idx="189">
                  <c:v>3.7800000000000029</c:v>
                </c:pt>
                <c:pt idx="190">
                  <c:v>3.8000000000000029</c:v>
                </c:pt>
                <c:pt idx="191">
                  <c:v>3.8200000000000029</c:v>
                </c:pt>
                <c:pt idx="192">
                  <c:v>3.840000000000003</c:v>
                </c:pt>
                <c:pt idx="193">
                  <c:v>3.860000000000003</c:v>
                </c:pt>
                <c:pt idx="194">
                  <c:v>3.880000000000003</c:v>
                </c:pt>
                <c:pt idx="195">
                  <c:v>3.900000000000003</c:v>
                </c:pt>
                <c:pt idx="196">
                  <c:v>3.920000000000003</c:v>
                </c:pt>
                <c:pt idx="197">
                  <c:v>3.9400000000000031</c:v>
                </c:pt>
                <c:pt idx="198">
                  <c:v>3.9600000000000031</c:v>
                </c:pt>
                <c:pt idx="199">
                  <c:v>3.9800000000000031</c:v>
                </c:pt>
                <c:pt idx="200">
                  <c:v>4.0000000000000027</c:v>
                </c:pt>
              </c:numCache>
            </c:numRef>
          </c:xVal>
          <c:yVal>
            <c:numRef>
              <c:f>'slide 6 running average'!$B$1:$B$201</c:f>
              <c:numCache>
                <c:formatCode>General</c:formatCode>
                <c:ptCount val="201"/>
                <c:pt idx="0">
                  <c:v>0</c:v>
                </c:pt>
                <c:pt idx="1">
                  <c:v>0.12527002950839486</c:v>
                </c:pt>
                <c:pt idx="2">
                  <c:v>0.24856647575069968</c:v>
                </c:pt>
                <c:pt idx="3">
                  <c:v>0.36794684853969956</c:v>
                </c:pt>
                <c:pt idx="4">
                  <c:v>0.48153035398590188</c:v>
                </c:pt>
                <c:pt idx="5">
                  <c:v>0.587527525713892</c:v>
                </c:pt>
                <c:pt idx="6">
                  <c:v>0.68426841724727638</c:v>
                </c:pt>
                <c:pt idx="7">
                  <c:v>0.77022891140155259</c:v>
                </c:pt>
                <c:pt idx="8">
                  <c:v>0.84405473219008997</c:v>
                </c:pt>
                <c:pt idx="9">
                  <c:v>0.90458278094447275</c:v>
                </c:pt>
                <c:pt idx="10">
                  <c:v>0.95085946050646997</c:v>
                </c:pt>
                <c:pt idx="11">
                  <c:v>0.98215569880072406</c:v>
                </c:pt>
                <c:pt idx="12">
                  <c:v>0.99797843509729434</c:v>
                </c:pt>
                <c:pt idx="13">
                  <c:v>0.99807838800220983</c:v>
                </c:pt>
                <c:pt idx="14">
                  <c:v>0.9824539827941956</c:v>
                </c:pt>
                <c:pt idx="15">
                  <c:v>0.95135137623382859</c:v>
                </c:pt>
                <c:pt idx="16">
                  <c:v>0.90526057845426033</c:v>
                </c:pt>
                <c:pt idx="17">
                  <c:v>0.84490773303169575</c:v>
                </c:pt>
                <c:pt idx="18">
                  <c:v>0.77124367686027728</c:v>
                </c:pt>
                <c:pt idx="19">
                  <c:v>0.68542896006634157</c:v>
                </c:pt>
                <c:pt idx="20">
                  <c:v>0.58881556196779494</c:v>
                </c:pt>
                <c:pt idx="21">
                  <c:v>0.48292559113693956</c:v>
                </c:pt>
                <c:pt idx="22">
                  <c:v>0.36942730513944194</c:v>
                </c:pt>
                <c:pt idx="23">
                  <c:v>0.25010882774962789</c:v>
                </c:pt>
                <c:pt idx="24">
                  <c:v>0.1268499777177293</c:v>
                </c:pt>
                <c:pt idx="25">
                  <c:v>1.59265291648594E-3</c:v>
                </c:pt>
                <c:pt idx="26">
                  <c:v>-0.12368976354600314</c:v>
                </c:pt>
                <c:pt idx="27">
                  <c:v>-0.24702349325173958</c:v>
                </c:pt>
                <c:pt idx="28">
                  <c:v>-0.3664654586262478</c:v>
                </c:pt>
                <c:pt idx="29">
                  <c:v>-0.48013389541149076</c:v>
                </c:pt>
                <c:pt idx="30">
                  <c:v>-0.5862379991700285</c:v>
                </c:pt>
                <c:pt idx="31">
                  <c:v>-0.68310613875063353</c:v>
                </c:pt>
                <c:pt idx="32">
                  <c:v>-0.76921219222259551</c:v>
                </c:pt>
                <c:pt idx="33">
                  <c:v>-0.84319959036574099</c:v>
                </c:pt>
                <c:pt idx="34">
                  <c:v>-0.9039026889198275</c:v>
                </c:pt>
                <c:pt idx="35">
                  <c:v>-0.95036513288137681</c:v>
                </c:pt>
                <c:pt idx="36">
                  <c:v>-0.98185492352520354</c:v>
                </c:pt>
                <c:pt idx="37">
                  <c:v>-0.99787595077524849</c:v>
                </c:pt>
                <c:pt idx="38">
                  <c:v>-0.99817580923645932</c:v>
                </c:pt>
                <c:pt idx="39">
                  <c:v>-0.9827497747490066</c:v>
                </c:pt>
                <c:pt idx="40">
                  <c:v>-0.95184087881568502</c:v>
                </c:pt>
                <c:pt idx="41">
                  <c:v>-0.90593607972992451</c:v>
                </c:pt>
                <c:pt idx="42">
                  <c:v>-0.84575859072688164</c:v>
                </c:pt>
                <c:pt idx="43">
                  <c:v>-0.77225648602476904</c:v>
                </c:pt>
                <c:pt idx="44">
                  <c:v>-0.68658776426405788</c:v>
                </c:pt>
                <c:pt idx="45">
                  <c:v>-0.59010210466457336</c:v>
                </c:pt>
                <c:pt idx="46">
                  <c:v>-0.4843196033255206</c:v>
                </c:pt>
                <c:pt idx="47">
                  <c:v>-0.37090682467022801</c:v>
                </c:pt>
                <c:pt idx="48">
                  <c:v>-0.25165054533627784</c:v>
                </c:pt>
                <c:pt idx="49">
                  <c:v>-0.12842960416639582</c:v>
                </c:pt>
                <c:pt idx="50">
                  <c:v>-3.1853017931353258E-3</c:v>
                </c:pt>
                <c:pt idx="51">
                  <c:v>0.12210918383897135</c:v>
                </c:pt>
                <c:pt idx="52">
                  <c:v>0.24547988416659422</c:v>
                </c:pt>
                <c:pt idx="53">
                  <c:v>0.36498313915669883</c:v>
                </c:pt>
                <c:pt idx="54">
                  <c:v>0.47873621895588692</c:v>
                </c:pt>
                <c:pt idx="55">
                  <c:v>0.58494698560714653</c:v>
                </c:pt>
                <c:pt idx="56">
                  <c:v>0.68194212752458438</c:v>
                </c:pt>
                <c:pt idx="57">
                  <c:v>0.76819352190235979</c:v>
                </c:pt>
                <c:pt idx="58">
                  <c:v>0.84234230972775415</c:v>
                </c:pt>
                <c:pt idx="59">
                  <c:v>0.90322030410540721</c:v>
                </c:pt>
                <c:pt idx="60">
                  <c:v>0.949868394612433</c:v>
                </c:pt>
                <c:pt idx="61">
                  <c:v>0.98155165773056385</c:v>
                </c:pt>
                <c:pt idx="62">
                  <c:v>0.99777093529602789</c:v>
                </c:pt>
                <c:pt idx="63">
                  <c:v>0.99827069855292971</c:v>
                </c:pt>
                <c:pt idx="64">
                  <c:v>0.98304307391486789</c:v>
                </c:pt>
                <c:pt idx="65">
                  <c:v>0.9523279670103949</c:v>
                </c:pt>
                <c:pt idx="66">
                  <c:v>0.90660928305802713</c:v>
                </c:pt>
                <c:pt idx="67">
                  <c:v>0.8466073031174095</c:v>
                </c:pt>
                <c:pt idx="68">
                  <c:v>0.77326733632599431</c:v>
                </c:pt>
                <c:pt idx="69">
                  <c:v>0.68774482690106897</c:v>
                </c:pt>
                <c:pt idx="70">
                  <c:v>0.59138715054085544</c:v>
                </c:pt>
                <c:pt idx="71">
                  <c:v>0.48571238701567176</c:v>
                </c:pt>
                <c:pt idx="72">
                  <c:v>0.37238540337919218</c:v>
                </c:pt>
                <c:pt idx="73">
                  <c:v>0.2531916246000156</c:v>
                </c:pt>
                <c:pt idx="74">
                  <c:v>0.1300089048476013</c:v>
                </c:pt>
                <c:pt idx="75">
                  <c:v>4.7779425901231824E-3</c:v>
                </c:pt>
                <c:pt idx="76">
                  <c:v>-0.1205282943965095</c:v>
                </c:pt>
                <c:pt idx="77">
                  <c:v>-0.24393565241069504</c:v>
                </c:pt>
                <c:pt idx="78">
                  <c:v>-0.36349989389102333</c:v>
                </c:pt>
                <c:pt idx="79">
                  <c:v>-0.4773373281643592</c:v>
                </c:pt>
                <c:pt idx="80">
                  <c:v>-0.58365448829995992</c:v>
                </c:pt>
                <c:pt idx="81">
                  <c:v>-0.68077638652169681</c:v>
                </c:pt>
                <c:pt idx="82">
                  <c:v>-0.76717290302474772</c:v>
                </c:pt>
                <c:pt idx="83">
                  <c:v>-0.84148289245065988</c:v>
                </c:pt>
                <c:pt idx="84">
                  <c:v>-0.90253562823211297</c:v>
                </c:pt>
                <c:pt idx="85">
                  <c:v>-0.94936924695963765</c:v>
                </c:pt>
                <c:pt idx="86">
                  <c:v>-0.98124590218605223</c:v>
                </c:pt>
                <c:pt idx="87">
                  <c:v>-0.99766338892600925</c:v>
                </c:pt>
                <c:pt idx="88">
                  <c:v>-0.99836305571092998</c:v>
                </c:pt>
                <c:pt idx="89">
                  <c:v>-0.98333387954781304</c:v>
                </c:pt>
                <c:pt idx="90">
                  <c:v>-0.952812639582437</c:v>
                </c:pt>
                <c:pt idx="91">
                  <c:v>-0.90728018673095756</c:v>
                </c:pt>
                <c:pt idx="92">
                  <c:v>-0.84745386805048295</c:v>
                </c:pt>
                <c:pt idx="93">
                  <c:v>-0.77427622519988348</c:v>
                </c:pt>
                <c:pt idx="94">
                  <c:v>-0.68890014504243047</c:v>
                </c:pt>
                <c:pt idx="95">
                  <c:v>-0.59267069633706448</c:v>
                </c:pt>
                <c:pt idx="96">
                  <c:v>-0.48710393867453461</c:v>
                </c:pt>
                <c:pt idx="97">
                  <c:v>-0.37386303751585281</c:v>
                </c:pt>
                <c:pt idx="98">
                  <c:v>-0.25473206163182399</c:v>
                </c:pt>
                <c:pt idx="99">
                  <c:v>-0.13158787575538042</c:v>
                </c:pt>
                <c:pt idx="100">
                  <c:v>-6.3705712676432541E-3</c:v>
                </c:pt>
                <c:pt idx="101">
                  <c:v>0.11894709922861643</c:v>
                </c:pt>
                <c:pt idx="102">
                  <c:v>0.24239080190105572</c:v>
                </c:pt>
                <c:pt idx="103">
                  <c:v>0.36201572659153736</c:v>
                </c:pt>
                <c:pt idx="104">
                  <c:v>0.47593722658525539</c:v>
                </c:pt>
                <c:pt idx="105">
                  <c:v>0.58236051052694471</c:v>
                </c:pt>
                <c:pt idx="106">
                  <c:v>0.67960891869892259</c:v>
                </c:pt>
                <c:pt idx="107">
                  <c:v>0.76615033817860623</c:v>
                </c:pt>
                <c:pt idx="108">
                  <c:v>0.84062134071440975</c:v>
                </c:pt>
                <c:pt idx="109">
                  <c:v>0.90184866303665467</c:v>
                </c:pt>
                <c:pt idx="110">
                  <c:v>0.94886769118910053</c:v>
                </c:pt>
                <c:pt idx="111">
                  <c:v>0.98093765766723118</c:v>
                </c:pt>
                <c:pt idx="112">
                  <c:v>0.99755331193798857</c:v>
                </c:pt>
                <c:pt idx="113">
                  <c:v>0.99845288047619196</c:v>
                </c:pt>
                <c:pt idx="114">
                  <c:v>0.9836221909102002</c:v>
                </c:pt>
                <c:pt idx="115">
                  <c:v>0.95329489530241707</c:v>
                </c:pt>
                <c:pt idx="116">
                  <c:v>0.90794878904693843</c:v>
                </c:pt>
                <c:pt idx="117">
                  <c:v>0.84829828337875179</c:v>
                </c:pt>
                <c:pt idx="118">
                  <c:v>0.77528315008734738</c:v>
                </c:pt>
                <c:pt idx="119">
                  <c:v>0.69005371575762942</c:v>
                </c:pt>
                <c:pt idx="120">
                  <c:v>0.59395273879742749</c:v>
                </c:pt>
                <c:pt idx="121">
                  <c:v>0.48849425477237429</c:v>
                </c:pt>
                <c:pt idx="122">
                  <c:v>0.37533972333212451</c:v>
                </c:pt>
                <c:pt idx="123">
                  <c:v>0.25627185252431522</c:v>
                </c:pt>
                <c:pt idx="124">
                  <c:v>0.13316651288460163</c:v>
                </c:pt>
                <c:pt idx="125">
                  <c:v>7.9631837859249089E-3</c:v>
                </c:pt>
                <c:pt idx="126">
                  <c:v>-0.11736560234606119</c:v>
                </c:pt>
                <c:pt idx="127">
                  <c:v>-0.24084533655626067</c:v>
                </c:pt>
                <c:pt idx="128">
                  <c:v>-0.36053064102290044</c:v>
                </c:pt>
                <c:pt idx="129">
                  <c:v>-0.47453591776999682</c:v>
                </c:pt>
                <c:pt idx="130">
                  <c:v>-0.58106505557033594</c:v>
                </c:pt>
                <c:pt idx="131">
                  <c:v>-0.67843972701759736</c:v>
                </c:pt>
                <c:pt idx="132">
                  <c:v>-0.76512582995771583</c:v>
                </c:pt>
                <c:pt idx="133">
                  <c:v>-0.83975765670436631</c:v>
                </c:pt>
                <c:pt idx="134">
                  <c:v>-0.90115941026155066</c:v>
                </c:pt>
                <c:pt idx="135">
                  <c:v>-0.9483637285730413</c:v>
                </c:pt>
                <c:pt idx="136">
                  <c:v>-0.98062692495597681</c:v>
                </c:pt>
                <c:pt idx="137">
                  <c:v>-0.99744070461118128</c:v>
                </c:pt>
                <c:pt idx="138">
                  <c:v>-0.99854017262087136</c:v>
                </c:pt>
                <c:pt idx="139">
                  <c:v>-0.98390800727071559</c:v>
                </c:pt>
                <c:pt idx="140">
                  <c:v>-0.95377473294707282</c:v>
                </c:pt>
                <c:pt idx="141">
                  <c:v>-0.90861508831003013</c:v>
                </c:pt>
                <c:pt idx="142">
                  <c:v>-0.8491405469603176</c:v>
                </c:pt>
                <c:pt idx="143">
                  <c:v>-0.77628810843427465</c:v>
                </c:pt>
                <c:pt idx="144">
                  <c:v>-0.69120553612057922</c:v>
                </c:pt>
                <c:pt idx="145">
                  <c:v>-0.59523327466998921</c:v>
                </c:pt>
                <c:pt idx="146">
                  <c:v>-0.48988333178259624</c:v>
                </c:pt>
                <c:pt idx="147">
                  <c:v>-0.37681545708232578</c:v>
                </c:pt>
                <c:pt idx="148">
                  <c:v>-0.25781099337174063</c:v>
                </c:pt>
                <c:pt idx="149">
                  <c:v>-0.1347448122309792</c:v>
                </c:pt>
                <c:pt idx="150">
                  <c:v>-9.5557761052331783E-3</c:v>
                </c:pt>
                <c:pt idx="151">
                  <c:v>0.1157838077603852</c:v>
                </c:pt>
                <c:pt idx="152">
                  <c:v>0.23929926029644877</c:v>
                </c:pt>
                <c:pt idx="153">
                  <c:v>0.35904464095209393</c:v>
                </c:pt>
                <c:pt idx="154">
                  <c:v>0.47313340527306785</c:v>
                </c:pt>
                <c:pt idx="155">
                  <c:v>0.57976812671610878</c:v>
                </c:pt>
                <c:pt idx="156">
                  <c:v>0.67726881444342968</c:v>
                </c:pt>
                <c:pt idx="157">
                  <c:v>0.76409938096078522</c:v>
                </c:pt>
                <c:pt idx="158">
                  <c:v>0.83889184261130512</c:v>
                </c:pt>
                <c:pt idx="159">
                  <c:v>0.90046787165512232</c:v>
                </c:pt>
                <c:pt idx="160">
                  <c:v>0.94785736038978208</c:v>
                </c:pt>
                <c:pt idx="161">
                  <c:v>0.98031370484047697</c:v>
                </c:pt>
                <c:pt idx="162">
                  <c:v>0.99732556723122057</c:v>
                </c:pt>
                <c:pt idx="163">
                  <c:v>0.99862493192354751</c:v>
                </c:pt>
                <c:pt idx="164">
                  <c:v>0.9841913279043718</c:v>
                </c:pt>
                <c:pt idx="165">
                  <c:v>0.95425215129927365</c:v>
                </c:pt>
                <c:pt idx="166">
                  <c:v>0.9092790828301337</c:v>
                </c:pt>
                <c:pt idx="167">
                  <c:v>0.84998065665874367</c:v>
                </c:pt>
                <c:pt idx="168">
                  <c:v>0.77729109769154225</c:v>
                </c:pt>
                <c:pt idx="169">
                  <c:v>0.69235560320963963</c:v>
                </c:pt>
                <c:pt idx="170">
                  <c:v>0.59651230070660977</c:v>
                </c:pt>
                <c:pt idx="171">
                  <c:v>0.49127116618173799</c:v>
                </c:pt>
                <c:pt idx="172">
                  <c:v>0.3782902350231932</c:v>
                </c:pt>
                <c:pt idx="173">
                  <c:v>0.25934948026999843</c:v>
                </c:pt>
                <c:pt idx="174">
                  <c:v>0.1363227697910912</c:v>
                </c:pt>
                <c:pt idx="175">
                  <c:v>1.1148344185884326E-2</c:v>
                </c:pt>
                <c:pt idx="176">
                  <c:v>-0.11420171948387618</c:v>
                </c:pt>
                <c:pt idx="177">
                  <c:v>-0.23775257704331529</c:v>
                </c:pt>
                <c:pt idx="178">
                  <c:v>-0.3575577301484304</c:v>
                </c:pt>
                <c:pt idx="179">
                  <c:v>-0.47172969265200276</c:v>
                </c:pt>
                <c:pt idx="180">
                  <c:v>-0.57846972725398738</c:v>
                </c:pt>
                <c:pt idx="181">
                  <c:v>-0.67609618394648807</c:v>
                </c:pt>
                <c:pt idx="182">
                  <c:v>-0.76307099379145316</c:v>
                </c:pt>
                <c:pt idx="183">
                  <c:v>-0.83802390063139931</c:v>
                </c:pt>
                <c:pt idx="184">
                  <c:v>-0.89977404897148783</c:v>
                </c:pt>
                <c:pt idx="185">
                  <c:v>-0.94734858792375076</c:v>
                </c:pt>
                <c:pt idx="186">
                  <c:v>-0.97999799811522825</c:v>
                </c:pt>
                <c:pt idx="187">
                  <c:v>-0.99720790009015803</c:v>
                </c:pt>
                <c:pt idx="188">
                  <c:v>-0.99870715816922484</c:v>
                </c:pt>
                <c:pt idx="189">
                  <c:v>-0.98447215209251404</c:v>
                </c:pt>
                <c:pt idx="190">
                  <c:v>-0.95472714914802781</c:v>
                </c:pt>
                <c:pt idx="191">
                  <c:v>-0.90994077092299808</c:v>
                </c:pt>
                <c:pt idx="192">
                  <c:v>-0.85081861034305051</c:v>
                </c:pt>
                <c:pt idx="193">
                  <c:v>-0.77829211531502385</c:v>
                </c:pt>
                <c:pt idx="194">
                  <c:v>-0.6935039141076087</c:v>
                </c:pt>
                <c:pt idx="195">
                  <c:v>-0.59778981366298667</c:v>
                </c:pt>
                <c:pt idx="196">
                  <c:v>-0.49265775444949844</c:v>
                </c:pt>
                <c:pt idx="197">
                  <c:v>-0.37976405341388969</c:v>
                </c:pt>
                <c:pt idx="198">
                  <c:v>-0.26088730931664939</c:v>
                </c:pt>
                <c:pt idx="199">
                  <c:v>-0.13790038156237036</c:v>
                </c:pt>
                <c:pt idx="200">
                  <c:v>-1.2740883988263205E-2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31C-40D0-AE40-C1DE79BDC4BD}"/>
            </c:ext>
          </c:extLst>
        </c:ser>
        <c:ser>
          <c:idx val="1"/>
          <c:order val="1"/>
          <c:spPr>
            <a:ln w="1905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xVal>
            <c:numRef>
              <c:f>'slide 6 running average'!$A$1:$A$201</c:f>
              <c:numCache>
                <c:formatCode>General</c:formatCode>
                <c:ptCount val="201"/>
                <c:pt idx="0">
                  <c:v>0</c:v>
                </c:pt>
                <c:pt idx="1">
                  <c:v>0.02</c:v>
                </c:pt>
                <c:pt idx="2">
                  <c:v>0.04</c:v>
                </c:pt>
                <c:pt idx="3">
                  <c:v>0.06</c:v>
                </c:pt>
                <c:pt idx="4">
                  <c:v>0.08</c:v>
                </c:pt>
                <c:pt idx="5">
                  <c:v>0.1</c:v>
                </c:pt>
                <c:pt idx="6">
                  <c:v>0.12000000000000001</c:v>
                </c:pt>
                <c:pt idx="7">
                  <c:v>0.14000000000000001</c:v>
                </c:pt>
                <c:pt idx="8">
                  <c:v>0.16</c:v>
                </c:pt>
                <c:pt idx="9">
                  <c:v>0.18</c:v>
                </c:pt>
                <c:pt idx="10">
                  <c:v>0.19999999999999998</c:v>
                </c:pt>
                <c:pt idx="11">
                  <c:v>0.21999999999999997</c:v>
                </c:pt>
                <c:pt idx="12">
                  <c:v>0.23999999999999996</c:v>
                </c:pt>
                <c:pt idx="13">
                  <c:v>0.25999999999999995</c:v>
                </c:pt>
                <c:pt idx="14">
                  <c:v>0.27999999999999997</c:v>
                </c:pt>
                <c:pt idx="15">
                  <c:v>0.3</c:v>
                </c:pt>
                <c:pt idx="16">
                  <c:v>0.32</c:v>
                </c:pt>
                <c:pt idx="17">
                  <c:v>0.34</c:v>
                </c:pt>
                <c:pt idx="18">
                  <c:v>0.36000000000000004</c:v>
                </c:pt>
                <c:pt idx="19">
                  <c:v>0.38000000000000006</c:v>
                </c:pt>
                <c:pt idx="20">
                  <c:v>0.40000000000000008</c:v>
                </c:pt>
                <c:pt idx="21">
                  <c:v>0.4200000000000001</c:v>
                </c:pt>
                <c:pt idx="22">
                  <c:v>0.44000000000000011</c:v>
                </c:pt>
                <c:pt idx="23">
                  <c:v>0.46000000000000013</c:v>
                </c:pt>
                <c:pt idx="24">
                  <c:v>0.48000000000000015</c:v>
                </c:pt>
                <c:pt idx="25">
                  <c:v>0.50000000000000011</c:v>
                </c:pt>
                <c:pt idx="26">
                  <c:v>0.52000000000000013</c:v>
                </c:pt>
                <c:pt idx="27">
                  <c:v>0.54000000000000015</c:v>
                </c:pt>
                <c:pt idx="28">
                  <c:v>0.56000000000000016</c:v>
                </c:pt>
                <c:pt idx="29">
                  <c:v>0.58000000000000018</c:v>
                </c:pt>
                <c:pt idx="30">
                  <c:v>0.6000000000000002</c:v>
                </c:pt>
                <c:pt idx="31">
                  <c:v>0.62000000000000022</c:v>
                </c:pt>
                <c:pt idx="32">
                  <c:v>0.64000000000000024</c:v>
                </c:pt>
                <c:pt idx="33">
                  <c:v>0.66000000000000025</c:v>
                </c:pt>
                <c:pt idx="34">
                  <c:v>0.68000000000000027</c:v>
                </c:pt>
                <c:pt idx="35">
                  <c:v>0.70000000000000029</c:v>
                </c:pt>
                <c:pt idx="36">
                  <c:v>0.72000000000000031</c:v>
                </c:pt>
                <c:pt idx="37">
                  <c:v>0.74000000000000032</c:v>
                </c:pt>
                <c:pt idx="38">
                  <c:v>0.76000000000000034</c:v>
                </c:pt>
                <c:pt idx="39">
                  <c:v>0.78000000000000036</c:v>
                </c:pt>
                <c:pt idx="40">
                  <c:v>0.80000000000000038</c:v>
                </c:pt>
                <c:pt idx="41">
                  <c:v>0.8200000000000004</c:v>
                </c:pt>
                <c:pt idx="42">
                  <c:v>0.84000000000000041</c:v>
                </c:pt>
                <c:pt idx="43">
                  <c:v>0.86000000000000043</c:v>
                </c:pt>
                <c:pt idx="44">
                  <c:v>0.88000000000000045</c:v>
                </c:pt>
                <c:pt idx="45">
                  <c:v>0.90000000000000047</c:v>
                </c:pt>
                <c:pt idx="46">
                  <c:v>0.92000000000000048</c:v>
                </c:pt>
                <c:pt idx="47">
                  <c:v>0.9400000000000005</c:v>
                </c:pt>
                <c:pt idx="48">
                  <c:v>0.96000000000000052</c:v>
                </c:pt>
                <c:pt idx="49">
                  <c:v>0.98000000000000054</c:v>
                </c:pt>
                <c:pt idx="50">
                  <c:v>1.0000000000000004</c:v>
                </c:pt>
                <c:pt idx="51">
                  <c:v>1.0200000000000005</c:v>
                </c:pt>
                <c:pt idx="52">
                  <c:v>1.0400000000000005</c:v>
                </c:pt>
                <c:pt idx="53">
                  <c:v>1.0600000000000005</c:v>
                </c:pt>
                <c:pt idx="54">
                  <c:v>1.0800000000000005</c:v>
                </c:pt>
                <c:pt idx="55">
                  <c:v>1.1000000000000005</c:v>
                </c:pt>
                <c:pt idx="56">
                  <c:v>1.1200000000000006</c:v>
                </c:pt>
                <c:pt idx="57">
                  <c:v>1.1400000000000006</c:v>
                </c:pt>
                <c:pt idx="58">
                  <c:v>1.1600000000000006</c:v>
                </c:pt>
                <c:pt idx="59">
                  <c:v>1.1800000000000006</c:v>
                </c:pt>
                <c:pt idx="60">
                  <c:v>1.2000000000000006</c:v>
                </c:pt>
                <c:pt idx="61">
                  <c:v>1.2200000000000006</c:v>
                </c:pt>
                <c:pt idx="62">
                  <c:v>1.2400000000000007</c:v>
                </c:pt>
                <c:pt idx="63">
                  <c:v>1.2600000000000007</c:v>
                </c:pt>
                <c:pt idx="64">
                  <c:v>1.2800000000000007</c:v>
                </c:pt>
                <c:pt idx="65">
                  <c:v>1.3000000000000007</c:v>
                </c:pt>
                <c:pt idx="66">
                  <c:v>1.3200000000000007</c:v>
                </c:pt>
                <c:pt idx="67">
                  <c:v>1.3400000000000007</c:v>
                </c:pt>
                <c:pt idx="68">
                  <c:v>1.3600000000000008</c:v>
                </c:pt>
                <c:pt idx="69">
                  <c:v>1.3800000000000008</c:v>
                </c:pt>
                <c:pt idx="70">
                  <c:v>1.4000000000000008</c:v>
                </c:pt>
                <c:pt idx="71">
                  <c:v>1.4200000000000008</c:v>
                </c:pt>
                <c:pt idx="72">
                  <c:v>1.4400000000000008</c:v>
                </c:pt>
                <c:pt idx="73">
                  <c:v>1.4600000000000009</c:v>
                </c:pt>
                <c:pt idx="74">
                  <c:v>1.4800000000000009</c:v>
                </c:pt>
                <c:pt idx="75">
                  <c:v>1.5000000000000009</c:v>
                </c:pt>
                <c:pt idx="76">
                  <c:v>1.5200000000000009</c:v>
                </c:pt>
                <c:pt idx="77">
                  <c:v>1.5400000000000009</c:v>
                </c:pt>
                <c:pt idx="78">
                  <c:v>1.5600000000000009</c:v>
                </c:pt>
                <c:pt idx="79">
                  <c:v>1.580000000000001</c:v>
                </c:pt>
                <c:pt idx="80">
                  <c:v>1.600000000000001</c:v>
                </c:pt>
                <c:pt idx="81">
                  <c:v>1.620000000000001</c:v>
                </c:pt>
                <c:pt idx="82">
                  <c:v>1.640000000000001</c:v>
                </c:pt>
                <c:pt idx="83">
                  <c:v>1.660000000000001</c:v>
                </c:pt>
                <c:pt idx="84">
                  <c:v>1.680000000000001</c:v>
                </c:pt>
                <c:pt idx="85">
                  <c:v>1.7000000000000011</c:v>
                </c:pt>
                <c:pt idx="86">
                  <c:v>1.7200000000000011</c:v>
                </c:pt>
                <c:pt idx="87">
                  <c:v>1.7400000000000011</c:v>
                </c:pt>
                <c:pt idx="88">
                  <c:v>1.7600000000000011</c:v>
                </c:pt>
                <c:pt idx="89">
                  <c:v>1.7800000000000011</c:v>
                </c:pt>
                <c:pt idx="90">
                  <c:v>1.8000000000000012</c:v>
                </c:pt>
                <c:pt idx="91">
                  <c:v>1.8200000000000012</c:v>
                </c:pt>
                <c:pt idx="92">
                  <c:v>1.8400000000000012</c:v>
                </c:pt>
                <c:pt idx="93">
                  <c:v>1.8600000000000012</c:v>
                </c:pt>
                <c:pt idx="94">
                  <c:v>1.8800000000000012</c:v>
                </c:pt>
                <c:pt idx="95">
                  <c:v>1.9000000000000012</c:v>
                </c:pt>
                <c:pt idx="96">
                  <c:v>1.9200000000000013</c:v>
                </c:pt>
                <c:pt idx="97">
                  <c:v>1.9400000000000013</c:v>
                </c:pt>
                <c:pt idx="98">
                  <c:v>1.9600000000000013</c:v>
                </c:pt>
                <c:pt idx="99">
                  <c:v>1.9800000000000013</c:v>
                </c:pt>
                <c:pt idx="100">
                  <c:v>2.0000000000000013</c:v>
                </c:pt>
                <c:pt idx="101">
                  <c:v>2.0200000000000014</c:v>
                </c:pt>
                <c:pt idx="102">
                  <c:v>2.0400000000000014</c:v>
                </c:pt>
                <c:pt idx="103">
                  <c:v>2.0600000000000014</c:v>
                </c:pt>
                <c:pt idx="104">
                  <c:v>2.0800000000000014</c:v>
                </c:pt>
                <c:pt idx="105">
                  <c:v>2.1000000000000014</c:v>
                </c:pt>
                <c:pt idx="106">
                  <c:v>2.1200000000000014</c:v>
                </c:pt>
                <c:pt idx="107">
                  <c:v>2.1400000000000015</c:v>
                </c:pt>
                <c:pt idx="108">
                  <c:v>2.1600000000000015</c:v>
                </c:pt>
                <c:pt idx="109">
                  <c:v>2.1800000000000015</c:v>
                </c:pt>
                <c:pt idx="110">
                  <c:v>2.2000000000000015</c:v>
                </c:pt>
                <c:pt idx="111">
                  <c:v>2.2200000000000015</c:v>
                </c:pt>
                <c:pt idx="112">
                  <c:v>2.2400000000000015</c:v>
                </c:pt>
                <c:pt idx="113">
                  <c:v>2.2600000000000016</c:v>
                </c:pt>
                <c:pt idx="114">
                  <c:v>2.2800000000000016</c:v>
                </c:pt>
                <c:pt idx="115">
                  <c:v>2.3000000000000016</c:v>
                </c:pt>
                <c:pt idx="116">
                  <c:v>2.3200000000000016</c:v>
                </c:pt>
                <c:pt idx="117">
                  <c:v>2.3400000000000016</c:v>
                </c:pt>
                <c:pt idx="118">
                  <c:v>2.3600000000000017</c:v>
                </c:pt>
                <c:pt idx="119">
                  <c:v>2.3800000000000017</c:v>
                </c:pt>
                <c:pt idx="120">
                  <c:v>2.4000000000000017</c:v>
                </c:pt>
                <c:pt idx="121">
                  <c:v>2.4200000000000017</c:v>
                </c:pt>
                <c:pt idx="122">
                  <c:v>2.4400000000000017</c:v>
                </c:pt>
                <c:pt idx="123">
                  <c:v>2.4600000000000017</c:v>
                </c:pt>
                <c:pt idx="124">
                  <c:v>2.4800000000000018</c:v>
                </c:pt>
                <c:pt idx="125">
                  <c:v>2.5000000000000018</c:v>
                </c:pt>
                <c:pt idx="126">
                  <c:v>2.5200000000000018</c:v>
                </c:pt>
                <c:pt idx="127">
                  <c:v>2.5400000000000018</c:v>
                </c:pt>
                <c:pt idx="128">
                  <c:v>2.5600000000000018</c:v>
                </c:pt>
                <c:pt idx="129">
                  <c:v>2.5800000000000018</c:v>
                </c:pt>
                <c:pt idx="130">
                  <c:v>2.6000000000000019</c:v>
                </c:pt>
                <c:pt idx="131">
                  <c:v>2.6200000000000019</c:v>
                </c:pt>
                <c:pt idx="132">
                  <c:v>2.6400000000000019</c:v>
                </c:pt>
                <c:pt idx="133">
                  <c:v>2.6600000000000019</c:v>
                </c:pt>
                <c:pt idx="134">
                  <c:v>2.6800000000000019</c:v>
                </c:pt>
                <c:pt idx="135">
                  <c:v>2.700000000000002</c:v>
                </c:pt>
                <c:pt idx="136">
                  <c:v>2.720000000000002</c:v>
                </c:pt>
                <c:pt idx="137">
                  <c:v>2.740000000000002</c:v>
                </c:pt>
                <c:pt idx="138">
                  <c:v>2.760000000000002</c:v>
                </c:pt>
                <c:pt idx="139">
                  <c:v>2.780000000000002</c:v>
                </c:pt>
                <c:pt idx="140">
                  <c:v>2.800000000000002</c:v>
                </c:pt>
                <c:pt idx="141">
                  <c:v>2.8200000000000021</c:v>
                </c:pt>
                <c:pt idx="142">
                  <c:v>2.8400000000000021</c:v>
                </c:pt>
                <c:pt idx="143">
                  <c:v>2.8600000000000021</c:v>
                </c:pt>
                <c:pt idx="144">
                  <c:v>2.8800000000000021</c:v>
                </c:pt>
                <c:pt idx="145">
                  <c:v>2.9000000000000021</c:v>
                </c:pt>
                <c:pt idx="146">
                  <c:v>2.9200000000000021</c:v>
                </c:pt>
                <c:pt idx="147">
                  <c:v>2.9400000000000022</c:v>
                </c:pt>
                <c:pt idx="148">
                  <c:v>2.9600000000000022</c:v>
                </c:pt>
                <c:pt idx="149">
                  <c:v>2.9800000000000022</c:v>
                </c:pt>
                <c:pt idx="150">
                  <c:v>3.0000000000000022</c:v>
                </c:pt>
                <c:pt idx="151">
                  <c:v>3.0200000000000022</c:v>
                </c:pt>
                <c:pt idx="152">
                  <c:v>3.0400000000000023</c:v>
                </c:pt>
                <c:pt idx="153">
                  <c:v>3.0600000000000023</c:v>
                </c:pt>
                <c:pt idx="154">
                  <c:v>3.0800000000000023</c:v>
                </c:pt>
                <c:pt idx="155">
                  <c:v>3.1000000000000023</c:v>
                </c:pt>
                <c:pt idx="156">
                  <c:v>3.1200000000000023</c:v>
                </c:pt>
                <c:pt idx="157">
                  <c:v>3.1400000000000023</c:v>
                </c:pt>
                <c:pt idx="158">
                  <c:v>3.1600000000000024</c:v>
                </c:pt>
                <c:pt idx="159">
                  <c:v>3.1800000000000024</c:v>
                </c:pt>
                <c:pt idx="160">
                  <c:v>3.2000000000000024</c:v>
                </c:pt>
                <c:pt idx="161">
                  <c:v>3.2200000000000024</c:v>
                </c:pt>
                <c:pt idx="162">
                  <c:v>3.2400000000000024</c:v>
                </c:pt>
                <c:pt idx="163">
                  <c:v>3.2600000000000025</c:v>
                </c:pt>
                <c:pt idx="164">
                  <c:v>3.2800000000000025</c:v>
                </c:pt>
                <c:pt idx="165">
                  <c:v>3.3000000000000025</c:v>
                </c:pt>
                <c:pt idx="166">
                  <c:v>3.3200000000000025</c:v>
                </c:pt>
                <c:pt idx="167">
                  <c:v>3.3400000000000025</c:v>
                </c:pt>
                <c:pt idx="168">
                  <c:v>3.3600000000000025</c:v>
                </c:pt>
                <c:pt idx="169">
                  <c:v>3.3800000000000026</c:v>
                </c:pt>
                <c:pt idx="170">
                  <c:v>3.4000000000000026</c:v>
                </c:pt>
                <c:pt idx="171">
                  <c:v>3.4200000000000026</c:v>
                </c:pt>
                <c:pt idx="172">
                  <c:v>3.4400000000000026</c:v>
                </c:pt>
                <c:pt idx="173">
                  <c:v>3.4600000000000026</c:v>
                </c:pt>
                <c:pt idx="174">
                  <c:v>3.4800000000000026</c:v>
                </c:pt>
                <c:pt idx="175">
                  <c:v>3.5000000000000027</c:v>
                </c:pt>
                <c:pt idx="176">
                  <c:v>3.5200000000000027</c:v>
                </c:pt>
                <c:pt idx="177">
                  <c:v>3.5400000000000027</c:v>
                </c:pt>
                <c:pt idx="178">
                  <c:v>3.5600000000000027</c:v>
                </c:pt>
                <c:pt idx="179">
                  <c:v>3.5800000000000027</c:v>
                </c:pt>
                <c:pt idx="180">
                  <c:v>3.6000000000000028</c:v>
                </c:pt>
                <c:pt idx="181">
                  <c:v>3.6200000000000028</c:v>
                </c:pt>
                <c:pt idx="182">
                  <c:v>3.6400000000000028</c:v>
                </c:pt>
                <c:pt idx="183">
                  <c:v>3.6600000000000028</c:v>
                </c:pt>
                <c:pt idx="184">
                  <c:v>3.6800000000000028</c:v>
                </c:pt>
                <c:pt idx="185">
                  <c:v>3.7000000000000028</c:v>
                </c:pt>
                <c:pt idx="186">
                  <c:v>3.7200000000000029</c:v>
                </c:pt>
                <c:pt idx="187">
                  <c:v>3.7400000000000029</c:v>
                </c:pt>
                <c:pt idx="188">
                  <c:v>3.7600000000000029</c:v>
                </c:pt>
                <c:pt idx="189">
                  <c:v>3.7800000000000029</c:v>
                </c:pt>
                <c:pt idx="190">
                  <c:v>3.8000000000000029</c:v>
                </c:pt>
                <c:pt idx="191">
                  <c:v>3.8200000000000029</c:v>
                </c:pt>
                <c:pt idx="192">
                  <c:v>3.840000000000003</c:v>
                </c:pt>
                <c:pt idx="193">
                  <c:v>3.860000000000003</c:v>
                </c:pt>
                <c:pt idx="194">
                  <c:v>3.880000000000003</c:v>
                </c:pt>
                <c:pt idx="195">
                  <c:v>3.900000000000003</c:v>
                </c:pt>
                <c:pt idx="196">
                  <c:v>3.920000000000003</c:v>
                </c:pt>
                <c:pt idx="197">
                  <c:v>3.9400000000000031</c:v>
                </c:pt>
                <c:pt idx="198">
                  <c:v>3.9600000000000031</c:v>
                </c:pt>
                <c:pt idx="199">
                  <c:v>3.9800000000000031</c:v>
                </c:pt>
                <c:pt idx="200">
                  <c:v>4.0000000000000027</c:v>
                </c:pt>
              </c:numCache>
            </c:numRef>
          </c:xVal>
          <c:yVal>
            <c:numRef>
              <c:f>'slide 6 running average'!$C$1:$C$201</c:f>
              <c:numCache>
                <c:formatCode>General</c:formatCode>
                <c:ptCount val="20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0.99807838800220983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-0.99817580923645932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0.99827069855292971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-0.99836305571092998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0.99755331193798857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-0.99854017262087136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0.99732556723122057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-0.99720790009015803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31C-40D0-AE40-C1DE79BDC4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36943472"/>
        <c:axId val="1536940976"/>
      </c:scatterChart>
      <c:valAx>
        <c:axId val="1536943472"/>
        <c:scaling>
          <c:orientation val="minMax"/>
          <c:max val="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</a:t>
                </a:r>
                <a:r>
                  <a:rPr lang="en-US" sz="1000" b="0" i="0" u="none" strike="noStrike" baseline="0"/>
                  <a:t> 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6940976"/>
        <c:crosses val="autoZero"/>
        <c:crossBetween val="midCat"/>
      </c:valAx>
      <c:valAx>
        <c:axId val="1536940976"/>
        <c:scaling>
          <c:orientation val="minMax"/>
          <c:max val="1"/>
          <c:min val="-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69434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844" cy="34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7" tIns="46561" rIns="93117" bIns="46561" numCol="1" anchor="t" anchorCtr="0" compatLnSpc="1">
            <a:prstTxWarp prst="textNoShape">
              <a:avLst/>
            </a:prstTxWarp>
          </a:bodyPr>
          <a:lstStyle>
            <a:lvl1pPr defTabSz="931939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7558" y="0"/>
            <a:ext cx="4028843" cy="34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7" tIns="46561" rIns="93117" bIns="46561" numCol="1" anchor="t" anchorCtr="0" compatLnSpc="1">
            <a:prstTxWarp prst="textNoShape">
              <a:avLst/>
            </a:prstTxWarp>
          </a:bodyPr>
          <a:lstStyle>
            <a:lvl1pPr algn="r" defTabSz="931939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61503"/>
            <a:ext cx="4028844" cy="34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7" tIns="46561" rIns="93117" bIns="46561" numCol="1" anchor="b" anchorCtr="0" compatLnSpc="1">
            <a:prstTxWarp prst="textNoShape">
              <a:avLst/>
            </a:prstTxWarp>
          </a:bodyPr>
          <a:lstStyle>
            <a:lvl1pPr defTabSz="931939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7558" y="6661503"/>
            <a:ext cx="4028843" cy="34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7" tIns="46561" rIns="93117" bIns="46561" numCol="1" anchor="b" anchorCtr="0" compatLnSpc="1">
            <a:prstTxWarp prst="textNoShape">
              <a:avLst/>
            </a:prstTxWarp>
          </a:bodyPr>
          <a:lstStyle>
            <a:lvl1pPr algn="r" defTabSz="931887" eaLnBrk="1" hangingPunct="1">
              <a:defRPr sz="1300"/>
            </a:lvl1pPr>
          </a:lstStyle>
          <a:p>
            <a:pPr>
              <a:defRPr/>
            </a:pPr>
            <a:fld id="{549A7FA7-E1B8-4CDD-8F7C-1E113DA1F1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9439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844" cy="34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2" tIns="46087" rIns="92172" bIns="46087" numCol="1" anchor="t" anchorCtr="0" compatLnSpc="1">
            <a:prstTxWarp prst="textNoShape">
              <a:avLst/>
            </a:prstTxWarp>
          </a:bodyPr>
          <a:lstStyle>
            <a:lvl1pPr defTabSz="922346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540" y="0"/>
            <a:ext cx="4028844" cy="34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2" tIns="46087" rIns="92172" bIns="46087" numCol="1" anchor="t" anchorCtr="0" compatLnSpc="1">
            <a:prstTxWarp prst="textNoShape">
              <a:avLst/>
            </a:prstTxWarp>
          </a:bodyPr>
          <a:lstStyle>
            <a:lvl1pPr algn="r" defTabSz="922346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7050"/>
            <a:ext cx="3506788" cy="2630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045" y="3330173"/>
            <a:ext cx="7436313" cy="315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2" tIns="46087" rIns="92172" bIns="460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8026"/>
            <a:ext cx="4028844" cy="35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2" tIns="46087" rIns="92172" bIns="46087" numCol="1" anchor="b" anchorCtr="0" compatLnSpc="1">
            <a:prstTxWarp prst="textNoShape">
              <a:avLst/>
            </a:prstTxWarp>
          </a:bodyPr>
          <a:lstStyle>
            <a:lvl1pPr defTabSz="922346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540" y="6658026"/>
            <a:ext cx="4028844" cy="35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2" tIns="46087" rIns="92172" bIns="46087" numCol="1" anchor="b" anchorCtr="0" compatLnSpc="1">
            <a:prstTxWarp prst="textNoShape">
              <a:avLst/>
            </a:prstTxWarp>
          </a:bodyPr>
          <a:lstStyle>
            <a:lvl1pPr algn="r" defTabSz="921175" eaLnBrk="1" hangingPunct="1">
              <a:defRPr sz="1300"/>
            </a:lvl1pPr>
          </a:lstStyle>
          <a:p>
            <a:pPr>
              <a:defRPr/>
            </a:pPr>
            <a:fld id="{5B598F11-C2C5-40D4-B32B-C1AF9DA155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7104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4798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8434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1989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Why do we want to get rid of it? it is distorting our muscle-force measurements when the muscle is on, and making it harder to discriminate between on vs. off.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Getting rid of it is hard… we could just subtract about 40mV from the muscle-on signal, but the interaction is probably more complicated than that.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</a:t>
            </a:r>
            <a:r>
              <a:rPr lang="en-US" dirty="0"/>
              <a:t>e picture is Dropbox\</a:t>
            </a:r>
            <a:r>
              <a:rPr lang="en-US" dirty="0" err="1"/>
              <a:t>preamp_pictures</a:t>
            </a:r>
            <a:r>
              <a:rPr lang="en-US" dirty="0"/>
              <a:t>\5_3_2021\ad623_sEMG4.jpg.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0516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</a:t>
            </a:r>
            <a:r>
              <a:rPr lang="en-US" dirty="0"/>
              <a:t>e picture is Dropbox\</a:t>
            </a:r>
            <a:r>
              <a:rPr lang="en-US" dirty="0" err="1"/>
              <a:t>preamp_pictures</a:t>
            </a:r>
            <a:r>
              <a:rPr lang="en-US" dirty="0"/>
              <a:t>\5_3_2021\ad623_sEMG10.jpg.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main signal is 60 Hz, but there’s clearly a much-higher-frequency noise on top of that also. Maybe 500 Hz?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579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isn’t our first red dot at t=0? Probably it should be, but that would have (with a constant sampling interval) made </a:t>
            </a:r>
            <a:r>
              <a:rPr lang="en-US" i="1" dirty="0"/>
              <a:t>all</a:t>
            </a:r>
            <a:r>
              <a:rPr lang="en-US" i="0" dirty="0"/>
              <a:t> of the dots at t=0, making this a trivial example </a:t>
            </a:r>
            <a:r>
              <a:rPr lang="en-US" i="0" dirty="0">
                <a:sym typeface="Wingdings" panose="05000000000000000000" pitchFamily="2" charset="2"/>
              </a:rPr>
              <a:t>.</a:t>
            </a:r>
          </a:p>
          <a:p>
            <a:r>
              <a:rPr lang="en-US" i="0" dirty="0">
                <a:sym typeface="Wingdings" panose="05000000000000000000" pitchFamily="2" charset="2"/>
              </a:rPr>
              <a:t>Yes, I really should redraw this to shift the sine wave left and make it 1 at t=0.</a:t>
            </a:r>
          </a:p>
          <a:p>
            <a:r>
              <a:rPr lang="en-US" i="0" dirty="0">
                <a:sym typeface="Wingdings" panose="05000000000000000000" pitchFamily="2" charset="2"/>
              </a:rPr>
              <a:t>And a real sample signal would have more than two samples/cycle… but that would make the example more complex.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1601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figure comes from frequency.xlsx, tab semg2_with_manual_drift. I then copied the numbers into a temporary file and plotted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0047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figure comes from frequency.xlsx, tab semg2_with_manual_drift. I then copied the numbers into a temporary file and plotted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8900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we haven’t talked about per-segment RMS yet! It’s in the background notes for lab #4.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3467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signal is taken from \data\</a:t>
            </a:r>
            <a:r>
              <a:rPr lang="en-US" dirty="0" err="1"/>
              <a:t>csv_files</a:t>
            </a:r>
            <a:r>
              <a:rPr lang="en-US" dirty="0"/>
              <a:t>\semg2_with_drift (with the first 100 points removed). Somehow it doesn’t look quite like the last picture…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4809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307777"/>
          </a:xfrm>
          <a:ln/>
        </p:spPr>
        <p:txBody>
          <a:bodyPr>
            <a:sp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EN1 EIY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2053761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EN1 EIY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2411518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EN1 EIY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1876934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307777"/>
          </a:xfrm>
          <a:ln/>
        </p:spPr>
        <p:txBody>
          <a:bodyPr>
            <a:sp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EN1 EIY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3466691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EN1 EIY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193104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EN1 EIY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215055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EN1 EIY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658962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EN1 EIY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1521762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EN1 EIY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1053858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EN1 EIY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876898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EN1 EIY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1421476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 smtClean="0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EN1 EIY Joel Grodstein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5715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2ECDC20A-2A00-44F3-B6D9-A07784439C41}" type="slidenum">
              <a:rPr lang="en-US" altLang="en-US" sz="1400" smtClean="0"/>
              <a:pPr algn="r" eaLnBrk="1" hangingPunct="1">
                <a:defRPr/>
              </a:pPr>
              <a:t>‹#›</a:t>
            </a:fld>
            <a:endParaRPr lang="en-US" alt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oel.grodstein@tufts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772400" cy="1752600"/>
          </a:xfrm>
        </p:spPr>
        <p:txBody>
          <a:bodyPr/>
          <a:lstStyle/>
          <a:p>
            <a:pPr eaLnBrk="1" hangingPunct="1"/>
            <a:r>
              <a:rPr lang="en-US" altLang="en-US" dirty="0"/>
              <a:t>EN1</a:t>
            </a:r>
            <a:br>
              <a:rPr lang="en-US" altLang="en-US" dirty="0"/>
            </a:br>
            <a:r>
              <a:rPr lang="en-US" altLang="en-US" dirty="0"/>
              <a:t>Electricity inside of you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514599"/>
            <a:ext cx="8382000" cy="3676475"/>
          </a:xfrm>
        </p:spPr>
        <p:txBody>
          <a:bodyPr/>
          <a:lstStyle/>
          <a:p>
            <a:pPr eaLnBrk="1" hangingPunct="1"/>
            <a:r>
              <a:rPr lang="en-US" altLang="en-US" dirty="0"/>
              <a:t>Fall 2022</a:t>
            </a:r>
          </a:p>
          <a:p>
            <a:pPr eaLnBrk="1" hangingPunct="1"/>
            <a:r>
              <a:rPr lang="en-US" altLang="en-US" dirty="0"/>
              <a:t>Tufts University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Instructor: Joel </a:t>
            </a:r>
            <a:r>
              <a:rPr lang="en-US" altLang="en-US" dirty="0" err="1"/>
              <a:t>Grodstein</a:t>
            </a:r>
            <a:endParaRPr lang="en-US" altLang="en-US" dirty="0"/>
          </a:p>
          <a:p>
            <a:pPr eaLnBrk="1" hangingPunct="1"/>
            <a:r>
              <a:rPr lang="en-US" altLang="en-US" dirty="0">
                <a:solidFill>
                  <a:schemeClr val="accent2"/>
                </a:solidFill>
                <a:hlinkClick r:id="rId3"/>
              </a:rPr>
              <a:t>joel.grodstein@tufts.edu</a:t>
            </a:r>
            <a:endParaRPr lang="en-US" altLang="en-US" dirty="0">
              <a:solidFill>
                <a:schemeClr val="accent2"/>
              </a:solidFill>
            </a:endParaRP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it-IT" altLang="en-US" dirty="0"/>
              <a:t>Moving averages</a:t>
            </a:r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92573-737D-266C-9E70-012D92ED0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#1: moving average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E5415-528E-4999-E377-A65CBC841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2360" y="1706880"/>
            <a:ext cx="3896360" cy="2326640"/>
          </a:xfrm>
        </p:spPr>
        <p:txBody>
          <a:bodyPr/>
          <a:lstStyle/>
          <a:p>
            <a:r>
              <a:rPr lang="en-US" dirty="0"/>
              <a:t>Start with a sampled sine wave that’s our noise signal</a:t>
            </a:r>
          </a:p>
          <a:p>
            <a:r>
              <a:rPr lang="en-US" dirty="0"/>
              <a:t>Do a moving average of the last 4 signals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9212E2-A068-6FB7-2407-7DD7DA151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EN1 EIY Joel Grodstein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83FD8BE-F397-B7DB-8DE0-2D65885F3990}"/>
              </a:ext>
            </a:extLst>
          </p:cNvPr>
          <p:cNvSpPr txBox="1">
            <a:spLocks/>
          </p:cNvSpPr>
          <p:nvPr/>
        </p:nvSpPr>
        <p:spPr bwMode="auto">
          <a:xfrm>
            <a:off x="675639" y="4287520"/>
            <a:ext cx="5617005" cy="141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Last “4” samples are [-1,1,-1,1]</a:t>
            </a:r>
          </a:p>
          <a:p>
            <a:r>
              <a:rPr lang="en-US" kern="0" dirty="0"/>
              <a:t>Moving avg = 0</a:t>
            </a:r>
          </a:p>
          <a:p>
            <a:endParaRPr lang="en-US" kern="0" dirty="0"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D710C054-34DF-28F8-7D06-B862F8AB091E}"/>
              </a:ext>
            </a:extLst>
          </p:cNvPr>
          <p:cNvGraphicFramePr>
            <a:graphicFrameLocks/>
          </p:cNvGraphicFramePr>
          <p:nvPr/>
        </p:nvGraphicFramePr>
        <p:xfrm>
          <a:off x="528320" y="1305560"/>
          <a:ext cx="4275667" cy="256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C8108AB-9B77-A7BE-76BF-9A4FBD8919A8}"/>
              </a:ext>
            </a:extLst>
          </p:cNvPr>
          <p:cNvCxnSpPr>
            <a:cxnSpLocks/>
          </p:cNvCxnSpPr>
          <p:nvPr/>
        </p:nvCxnSpPr>
        <p:spPr>
          <a:xfrm flipH="1" flipV="1">
            <a:off x="1140542" y="1789471"/>
            <a:ext cx="454578" cy="875071"/>
          </a:xfrm>
          <a:prstGeom prst="straightConnector1">
            <a:avLst/>
          </a:prstGeom>
          <a:ln w="28575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B4430F6-ADF7-0586-C246-CC576E14C562}"/>
              </a:ext>
            </a:extLst>
          </p:cNvPr>
          <p:cNvCxnSpPr>
            <a:cxnSpLocks/>
          </p:cNvCxnSpPr>
          <p:nvPr/>
        </p:nvCxnSpPr>
        <p:spPr>
          <a:xfrm flipH="1">
            <a:off x="1595120" y="2369574"/>
            <a:ext cx="459822" cy="294968"/>
          </a:xfrm>
          <a:prstGeom prst="straightConnector1">
            <a:avLst/>
          </a:prstGeom>
          <a:ln w="28575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5E39E60-EA89-3F24-13FE-098827B4D787}"/>
              </a:ext>
            </a:extLst>
          </p:cNvPr>
          <p:cNvCxnSpPr>
            <a:cxnSpLocks/>
          </p:cNvCxnSpPr>
          <p:nvPr/>
        </p:nvCxnSpPr>
        <p:spPr>
          <a:xfrm flipH="1" flipV="1">
            <a:off x="2042490" y="2364657"/>
            <a:ext cx="447694" cy="299885"/>
          </a:xfrm>
          <a:prstGeom prst="straightConnector1">
            <a:avLst/>
          </a:prstGeom>
          <a:ln w="28575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2262905-2F97-290B-C2BC-38E40EDB1EE9}"/>
              </a:ext>
            </a:extLst>
          </p:cNvPr>
          <p:cNvCxnSpPr>
            <a:cxnSpLocks/>
          </p:cNvCxnSpPr>
          <p:nvPr/>
        </p:nvCxnSpPr>
        <p:spPr>
          <a:xfrm flipH="1">
            <a:off x="2470195" y="2654709"/>
            <a:ext cx="489315" cy="0"/>
          </a:xfrm>
          <a:prstGeom prst="straightConnector1">
            <a:avLst/>
          </a:prstGeom>
          <a:ln w="28575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Bracket 20">
            <a:extLst>
              <a:ext uri="{FF2B5EF4-FFF2-40B4-BE49-F238E27FC236}">
                <a16:creationId xmlns:a16="http://schemas.microsoft.com/office/drawing/2014/main" id="{B8437FEC-2B58-39C0-9F9B-3347A7D14C5F}"/>
              </a:ext>
            </a:extLst>
          </p:cNvPr>
          <p:cNvSpPr/>
          <p:nvPr/>
        </p:nvSpPr>
        <p:spPr>
          <a:xfrm rot="16200000">
            <a:off x="2156789" y="869991"/>
            <a:ext cx="247363" cy="1535060"/>
          </a:xfrm>
          <a:prstGeom prst="rightBracket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4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92573-737D-266C-9E70-012D92ED0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#1: moving average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9212E2-A068-6FB7-2407-7DD7DA151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EN1 EIY Joel Grodstein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83FD8BE-F397-B7DB-8DE0-2D65885F3990}"/>
              </a:ext>
            </a:extLst>
          </p:cNvPr>
          <p:cNvSpPr txBox="1">
            <a:spLocks/>
          </p:cNvSpPr>
          <p:nvPr/>
        </p:nvSpPr>
        <p:spPr bwMode="auto">
          <a:xfrm>
            <a:off x="675640" y="4287520"/>
            <a:ext cx="5344160" cy="179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Last “4” samples are [1,-1,1,-1]</a:t>
            </a:r>
          </a:p>
          <a:p>
            <a:r>
              <a:rPr lang="en-US" kern="0" dirty="0"/>
              <a:t>Moving avg = 0</a:t>
            </a:r>
          </a:p>
          <a:p>
            <a:r>
              <a:rPr lang="en-US" kern="0" dirty="0"/>
              <a:t>All subsequent averages will be 0</a:t>
            </a:r>
          </a:p>
          <a:p>
            <a:endParaRPr lang="en-US" kern="0" dirty="0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76CCACBD-90BA-6317-0414-894333651F2C}"/>
              </a:ext>
            </a:extLst>
          </p:cNvPr>
          <p:cNvGraphicFramePr>
            <a:graphicFrameLocks/>
          </p:cNvGraphicFramePr>
          <p:nvPr/>
        </p:nvGraphicFramePr>
        <p:xfrm>
          <a:off x="528320" y="1305560"/>
          <a:ext cx="4275667" cy="256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DE5DF5B-9E81-00AC-F9C7-0240A46E7CBC}"/>
              </a:ext>
            </a:extLst>
          </p:cNvPr>
          <p:cNvCxnSpPr>
            <a:cxnSpLocks/>
          </p:cNvCxnSpPr>
          <p:nvPr/>
        </p:nvCxnSpPr>
        <p:spPr>
          <a:xfrm flipH="1" flipV="1">
            <a:off x="1140542" y="1789471"/>
            <a:ext cx="454578" cy="875071"/>
          </a:xfrm>
          <a:prstGeom prst="straightConnector1">
            <a:avLst/>
          </a:prstGeom>
          <a:ln w="28575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FAC44C0-145D-024A-61B0-817F5D7E0C1B}"/>
              </a:ext>
            </a:extLst>
          </p:cNvPr>
          <p:cNvCxnSpPr>
            <a:cxnSpLocks/>
          </p:cNvCxnSpPr>
          <p:nvPr/>
        </p:nvCxnSpPr>
        <p:spPr>
          <a:xfrm flipH="1">
            <a:off x="1595120" y="2369574"/>
            <a:ext cx="459822" cy="294968"/>
          </a:xfrm>
          <a:prstGeom prst="straightConnector1">
            <a:avLst/>
          </a:prstGeom>
          <a:ln w="28575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9581ED0-906D-9709-F828-35C86E9D671A}"/>
              </a:ext>
            </a:extLst>
          </p:cNvPr>
          <p:cNvCxnSpPr>
            <a:cxnSpLocks/>
          </p:cNvCxnSpPr>
          <p:nvPr/>
        </p:nvCxnSpPr>
        <p:spPr>
          <a:xfrm flipH="1" flipV="1">
            <a:off x="2042490" y="2364657"/>
            <a:ext cx="447694" cy="299885"/>
          </a:xfrm>
          <a:prstGeom prst="straightConnector1">
            <a:avLst/>
          </a:prstGeom>
          <a:ln w="28575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B63CC11-0EA1-B1FE-AF7C-DDD7DEF75718}"/>
              </a:ext>
            </a:extLst>
          </p:cNvPr>
          <p:cNvCxnSpPr>
            <a:cxnSpLocks/>
          </p:cNvCxnSpPr>
          <p:nvPr/>
        </p:nvCxnSpPr>
        <p:spPr>
          <a:xfrm flipH="1">
            <a:off x="2470195" y="2654709"/>
            <a:ext cx="489315" cy="0"/>
          </a:xfrm>
          <a:prstGeom prst="straightConnector1">
            <a:avLst/>
          </a:prstGeom>
          <a:ln w="28575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D14C136-AFE4-FCED-13AF-8CC807C82799}"/>
              </a:ext>
            </a:extLst>
          </p:cNvPr>
          <p:cNvCxnSpPr>
            <a:cxnSpLocks/>
          </p:cNvCxnSpPr>
          <p:nvPr/>
        </p:nvCxnSpPr>
        <p:spPr>
          <a:xfrm flipH="1">
            <a:off x="2966722" y="2649794"/>
            <a:ext cx="489315" cy="0"/>
          </a:xfrm>
          <a:prstGeom prst="straightConnector1">
            <a:avLst/>
          </a:prstGeom>
          <a:ln w="28575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3EA7C41-272C-E734-67F6-7A1AF7329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2360" y="1706880"/>
            <a:ext cx="3896360" cy="2326640"/>
          </a:xfrm>
        </p:spPr>
        <p:txBody>
          <a:bodyPr/>
          <a:lstStyle/>
          <a:p>
            <a:r>
              <a:rPr lang="en-US" dirty="0"/>
              <a:t>Start with a sampled sine wave that’s our noise signal</a:t>
            </a:r>
          </a:p>
          <a:p>
            <a:r>
              <a:rPr lang="en-US" dirty="0"/>
              <a:t>Do a moving average of the last 4 signals</a:t>
            </a:r>
          </a:p>
          <a:p>
            <a:endParaRPr lang="en-US" dirty="0"/>
          </a:p>
        </p:txBody>
      </p:sp>
      <p:sp>
        <p:nvSpPr>
          <p:cNvPr id="24" name="Right Bracket 23">
            <a:extLst>
              <a:ext uri="{FF2B5EF4-FFF2-40B4-BE49-F238E27FC236}">
                <a16:creationId xmlns:a16="http://schemas.microsoft.com/office/drawing/2014/main" id="{EFAA4793-3696-BB46-48FB-B9D1D83122F4}"/>
              </a:ext>
            </a:extLst>
          </p:cNvPr>
          <p:cNvSpPr/>
          <p:nvPr/>
        </p:nvSpPr>
        <p:spPr>
          <a:xfrm rot="16200000">
            <a:off x="2618906" y="869991"/>
            <a:ext cx="247363" cy="1535060"/>
          </a:xfrm>
          <a:prstGeom prst="rightBracket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5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92573-737D-266C-9E70-012D92ED0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Moving-average intuition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9212E2-A068-6FB7-2407-7DD7DA151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6600" y="6492240"/>
            <a:ext cx="2895600" cy="307777"/>
          </a:xfrm>
        </p:spPr>
        <p:txBody>
          <a:bodyPr/>
          <a:lstStyle/>
          <a:p>
            <a:pPr>
              <a:defRPr/>
            </a:pPr>
            <a:r>
              <a:rPr lang="en-US"/>
              <a:t>EN1 EIY Joel Grodstein</a:t>
            </a: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0FD6F23-4B48-0767-1902-DD6929DC25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2107444"/>
              </p:ext>
            </p:extLst>
          </p:nvPr>
        </p:nvGraphicFramePr>
        <p:xfrm>
          <a:off x="528320" y="1305560"/>
          <a:ext cx="4275667" cy="256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83FD8BE-F397-B7DB-8DE0-2D65885F3990}"/>
              </a:ext>
            </a:extLst>
          </p:cNvPr>
          <p:cNvSpPr txBox="1">
            <a:spLocks/>
          </p:cNvSpPr>
          <p:nvPr/>
        </p:nvSpPr>
        <p:spPr bwMode="auto">
          <a:xfrm>
            <a:off x="675640" y="3728720"/>
            <a:ext cx="7782560" cy="292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/>
              <a:t>If you sample points from multiple cycles, they’ll all mostly average out</a:t>
            </a:r>
          </a:p>
          <a:p>
            <a:r>
              <a:rPr lang="en-US" sz="2400" kern="0" dirty="0"/>
              <a:t>Wider filter 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kern="0" dirty="0"/>
              <a:t> sample from more cycles 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400" kern="0" dirty="0"/>
              <a:t>more averaging out</a:t>
            </a:r>
          </a:p>
          <a:p>
            <a:r>
              <a:rPr lang="en-US" sz="2400" kern="0" dirty="0"/>
              <a:t>Signal oscillates faster 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kern="0" dirty="0"/>
              <a:t> fixed-width filter gets more samples 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kern="0" dirty="0"/>
              <a:t> more cancelation</a:t>
            </a:r>
          </a:p>
          <a:p>
            <a:r>
              <a:rPr lang="en-US" sz="2400" kern="0" dirty="0"/>
              <a:t>High frequencies get attenuated </a:t>
            </a:r>
            <a:r>
              <a:rPr lang="en-US" sz="2400" kern="0" dirty="0">
                <a:sym typeface="Symbol" panose="05050102010706020507" pitchFamily="18" charset="2"/>
              </a:rPr>
              <a:t> </a:t>
            </a:r>
            <a:r>
              <a:rPr lang="en-US" sz="2400" i="1" kern="0" dirty="0">
                <a:sym typeface="Symbol" panose="05050102010706020507" pitchFamily="18" charset="2"/>
              </a:rPr>
              <a:t>low-pass filter</a:t>
            </a:r>
            <a:r>
              <a:rPr lang="en-US" sz="2400" i="1" kern="0" dirty="0"/>
              <a:t> </a:t>
            </a:r>
          </a:p>
          <a:p>
            <a:endParaRPr lang="en-US" kern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66BBDC1-3D4C-C8BD-8FCB-6F4B57A8B356}"/>
              </a:ext>
            </a:extLst>
          </p:cNvPr>
          <p:cNvSpPr/>
          <p:nvPr/>
        </p:nvSpPr>
        <p:spPr>
          <a:xfrm>
            <a:off x="1127760" y="1798320"/>
            <a:ext cx="3444240" cy="856662"/>
          </a:xfrm>
          <a:custGeom>
            <a:avLst/>
            <a:gdLst>
              <a:gd name="connsiteX0" fmla="*/ 0 w 3444240"/>
              <a:gd name="connsiteY0" fmla="*/ 0 h 856662"/>
              <a:gd name="connsiteX1" fmla="*/ 274320 w 3444240"/>
              <a:gd name="connsiteY1" fmla="*/ 731520 h 856662"/>
              <a:gd name="connsiteX2" fmla="*/ 477520 w 3444240"/>
              <a:gd name="connsiteY2" fmla="*/ 853440 h 856662"/>
              <a:gd name="connsiteX3" fmla="*/ 680720 w 3444240"/>
              <a:gd name="connsiteY3" fmla="*/ 812800 h 856662"/>
              <a:gd name="connsiteX4" fmla="*/ 843280 w 3444240"/>
              <a:gd name="connsiteY4" fmla="*/ 721360 h 856662"/>
              <a:gd name="connsiteX5" fmla="*/ 995680 w 3444240"/>
              <a:gd name="connsiteY5" fmla="*/ 701040 h 856662"/>
              <a:gd name="connsiteX6" fmla="*/ 1198880 w 3444240"/>
              <a:gd name="connsiteY6" fmla="*/ 782320 h 856662"/>
              <a:gd name="connsiteX7" fmla="*/ 1371600 w 3444240"/>
              <a:gd name="connsiteY7" fmla="*/ 843280 h 856662"/>
              <a:gd name="connsiteX8" fmla="*/ 1605280 w 3444240"/>
              <a:gd name="connsiteY8" fmla="*/ 843280 h 856662"/>
              <a:gd name="connsiteX9" fmla="*/ 3444240 w 3444240"/>
              <a:gd name="connsiteY9" fmla="*/ 853440 h 856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44240" h="856662">
                <a:moveTo>
                  <a:pt x="0" y="0"/>
                </a:moveTo>
                <a:cubicBezTo>
                  <a:pt x="97366" y="294640"/>
                  <a:pt x="194733" y="589280"/>
                  <a:pt x="274320" y="731520"/>
                </a:cubicBezTo>
                <a:cubicBezTo>
                  <a:pt x="353907" y="873760"/>
                  <a:pt x="409787" y="839893"/>
                  <a:pt x="477520" y="853440"/>
                </a:cubicBezTo>
                <a:cubicBezTo>
                  <a:pt x="545253" y="866987"/>
                  <a:pt x="619760" y="834813"/>
                  <a:pt x="680720" y="812800"/>
                </a:cubicBezTo>
                <a:cubicBezTo>
                  <a:pt x="741680" y="790787"/>
                  <a:pt x="790787" y="739987"/>
                  <a:pt x="843280" y="721360"/>
                </a:cubicBezTo>
                <a:cubicBezTo>
                  <a:pt x="895773" y="702733"/>
                  <a:pt x="936413" y="690880"/>
                  <a:pt x="995680" y="701040"/>
                </a:cubicBezTo>
                <a:cubicBezTo>
                  <a:pt x="1054947" y="711200"/>
                  <a:pt x="1136227" y="758613"/>
                  <a:pt x="1198880" y="782320"/>
                </a:cubicBezTo>
                <a:cubicBezTo>
                  <a:pt x="1261533" y="806027"/>
                  <a:pt x="1303867" y="833120"/>
                  <a:pt x="1371600" y="843280"/>
                </a:cubicBezTo>
                <a:cubicBezTo>
                  <a:pt x="1439333" y="853440"/>
                  <a:pt x="1605280" y="843280"/>
                  <a:pt x="1605280" y="843280"/>
                </a:cubicBezTo>
                <a:lnTo>
                  <a:pt x="3444240" y="853440"/>
                </a:lnTo>
              </a:path>
            </a:pathLst>
          </a:cu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7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92573-737D-266C-9E70-012D92ED0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#2: fixing baseline drift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E5415-528E-4999-E377-A65CBC841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1143000"/>
          </a:xfrm>
        </p:spPr>
        <p:txBody>
          <a:bodyPr/>
          <a:lstStyle/>
          <a:p>
            <a:r>
              <a:rPr lang="en-US" i="1" dirty="0"/>
              <a:t>Baseline drift</a:t>
            </a:r>
            <a:r>
              <a:rPr lang="en-US" dirty="0"/>
              <a:t> can occur from slow movements (e.g., breathing)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9212E2-A068-6FB7-2407-7DD7DA151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EN1 EIY Joel Grodstein</a:t>
            </a:r>
            <a:endParaRPr lang="en-US" dirty="0"/>
          </a:p>
        </p:txBody>
      </p:sp>
      <p:pic>
        <p:nvPicPr>
          <p:cNvPr id="6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9B698912-F944-0DD3-D6D5-FD32220C31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" t="12422" r="9846" b="5365"/>
          <a:stretch/>
        </p:blipFill>
        <p:spPr>
          <a:xfrm>
            <a:off x="3736257" y="2448234"/>
            <a:ext cx="5053782" cy="360843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12C32B3-D47A-E75D-C8DF-ACBE47503A0A}"/>
              </a:ext>
            </a:extLst>
          </p:cNvPr>
          <p:cNvSpPr txBox="1">
            <a:spLocks/>
          </p:cNvSpPr>
          <p:nvPr/>
        </p:nvSpPr>
        <p:spPr bwMode="auto">
          <a:xfrm>
            <a:off x="432615" y="2595716"/>
            <a:ext cx="3460953" cy="3293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kern="0" dirty="0"/>
              <a:t>Blue signal: raw data</a:t>
            </a:r>
          </a:p>
          <a:p>
            <a:pPr lvl="1"/>
            <a:r>
              <a:rPr lang="en-US" kern="0" dirty="0"/>
              <a:t>Orange: 20-sample moving-average filter to remove 60-Hz noise</a:t>
            </a:r>
          </a:p>
          <a:p>
            <a:pPr lvl="1"/>
            <a:r>
              <a:rPr lang="en-US" kern="0" dirty="0"/>
              <a:t>20 samples = 1/50 sec &gt; 1 cycle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64523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92573-737D-266C-9E70-012D92ED0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#2: fixing baseline drift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E5415-528E-4999-E377-A65CBC841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8917"/>
            <a:ext cx="7772400" cy="1143000"/>
          </a:xfrm>
        </p:spPr>
        <p:txBody>
          <a:bodyPr/>
          <a:lstStyle/>
          <a:p>
            <a:r>
              <a:rPr lang="en-US" dirty="0"/>
              <a:t>Leaving the drift in place would trick us into calling sample #4800 a very strong signal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9212E2-A068-6FB7-2407-7DD7DA151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EN1 EIY Joel Grodstein</a:t>
            </a:r>
            <a:endParaRPr lang="en-US" dirty="0"/>
          </a:p>
        </p:txBody>
      </p:sp>
      <p:pic>
        <p:nvPicPr>
          <p:cNvPr id="6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9B698912-F944-0DD3-D6D5-FD32220C31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" t="12422" r="9846" b="5365"/>
          <a:stretch/>
        </p:blipFill>
        <p:spPr>
          <a:xfrm>
            <a:off x="3736257" y="2448234"/>
            <a:ext cx="5053782" cy="360843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12C32B3-D47A-E75D-C8DF-ACBE47503A0A}"/>
              </a:ext>
            </a:extLst>
          </p:cNvPr>
          <p:cNvSpPr txBox="1">
            <a:spLocks/>
          </p:cNvSpPr>
          <p:nvPr/>
        </p:nvSpPr>
        <p:spPr bwMode="auto">
          <a:xfrm>
            <a:off x="562895" y="2595716"/>
            <a:ext cx="3173361" cy="99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kern="0" dirty="0"/>
              <a:t>But how do we get rid of it?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499045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33178-3F37-46AE-F003-45E489A1C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9DE66-DF28-017F-587A-9D4297258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2015611"/>
            <a:ext cx="3109455" cy="1966452"/>
          </a:xfrm>
        </p:spPr>
        <p:txBody>
          <a:bodyPr/>
          <a:lstStyle/>
          <a:p>
            <a:pPr lvl="1"/>
            <a:r>
              <a:rPr lang="en-US" dirty="0"/>
              <a:t>baseline drift is a very slow change</a:t>
            </a:r>
          </a:p>
          <a:p>
            <a:pPr lvl="1"/>
            <a:r>
              <a:rPr lang="en-US" dirty="0"/>
              <a:t>now subtract off the baseline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75E037-96BA-EBDE-43EC-F89824A27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EN1 EIY Joel Grodstein</a:t>
            </a:r>
            <a:endParaRPr lang="en-US" dirty="0"/>
          </a:p>
        </p:txBody>
      </p:sp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1EDD3345-BE45-7B0D-B5E0-C6D84A20C2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" t="13094" r="10686" b="4693"/>
          <a:stretch/>
        </p:blipFill>
        <p:spPr>
          <a:xfrm>
            <a:off x="3795255" y="2477730"/>
            <a:ext cx="4945626" cy="360843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F27C0DA-96AE-992B-FBA8-7DD47BC73605}"/>
              </a:ext>
            </a:extLst>
          </p:cNvPr>
          <p:cNvSpPr txBox="1">
            <a:spLocks/>
          </p:cNvSpPr>
          <p:nvPr/>
        </p:nvSpPr>
        <p:spPr bwMode="auto">
          <a:xfrm>
            <a:off x="685800" y="1528917"/>
            <a:ext cx="7772400" cy="66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Another moving average – now over 128 cycles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38147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23666-F4A9-9761-E320-AFC3F435A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34F6A-DC23-A064-D0DD-32812D91E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56618"/>
            <a:ext cx="2895600" cy="1396181"/>
          </a:xfrm>
        </p:spPr>
        <p:txBody>
          <a:bodyPr/>
          <a:lstStyle/>
          <a:p>
            <a:pPr lvl="1"/>
            <a:r>
              <a:rPr lang="en-US" dirty="0"/>
              <a:t>Nearly noise-free</a:t>
            </a:r>
          </a:p>
          <a:p>
            <a:pPr lvl="1"/>
            <a:r>
              <a:rPr lang="en-US" dirty="0"/>
              <a:t>Centered at </a:t>
            </a:r>
            <a:r>
              <a:rPr lang="en-US" i="1" dirty="0"/>
              <a:t>y</a:t>
            </a:r>
            <a:r>
              <a:rPr lang="en-US" dirty="0"/>
              <a:t>=0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F5F3FF-7DB0-150A-917B-800114967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EN1 EIY Joel Grodstein</a:t>
            </a:r>
            <a:endParaRPr lang="en-US" dirty="0"/>
          </a:p>
        </p:txBody>
      </p:sp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39DDD671-CB7A-E2FF-5998-EC9E8CB14D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t="14885" r="10350" b="4469"/>
          <a:stretch/>
        </p:blipFill>
        <p:spPr>
          <a:xfrm>
            <a:off x="3765757" y="2556386"/>
            <a:ext cx="4994787" cy="353961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CFB8512-FE26-6FE1-4AEE-9B4ACC7003B8}"/>
              </a:ext>
            </a:extLst>
          </p:cNvPr>
          <p:cNvSpPr txBox="1">
            <a:spLocks/>
          </p:cNvSpPr>
          <p:nvPr/>
        </p:nvSpPr>
        <p:spPr bwMode="auto">
          <a:xfrm>
            <a:off x="685800" y="1528917"/>
            <a:ext cx="7772400" cy="66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Red signal has baseline drift removed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004251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01680-002D-4032-8F29-93E3A83172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Lab 4 code</a:t>
            </a:r>
            <a:br>
              <a:rPr lang="en-US" dirty="0"/>
            </a:br>
            <a:r>
              <a:rPr lang="en-US" dirty="0"/>
              <a:t>Moving average</a:t>
            </a:r>
          </a:p>
        </p:txBody>
      </p:sp>
    </p:spTree>
    <p:extLst>
      <p:ext uri="{BB962C8B-B14F-4D97-AF65-F5344CB8AC3E}">
        <p14:creationId xmlns:p14="http://schemas.microsoft.com/office/powerpoint/2010/main" val="2759628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8A25A-00C8-60A1-9EB2-A84165939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average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EC113B-63C5-ED35-4C4D-E81BA8E37D51}"/>
              </a:ext>
            </a:extLst>
          </p:cNvPr>
          <p:cNvSpPr txBox="1"/>
          <p:nvPr/>
        </p:nvSpPr>
        <p:spPr>
          <a:xfrm>
            <a:off x="830511" y="2178516"/>
            <a:ext cx="2611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1, 5, 2, 9, 3, 5, 1, 6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A94EBCEB-9727-1BC5-EFC0-0277C85B58DB}"/>
              </a:ext>
            </a:extLst>
          </p:cNvPr>
          <p:cNvSpPr/>
          <p:nvPr/>
        </p:nvSpPr>
        <p:spPr>
          <a:xfrm rot="16200000">
            <a:off x="1161345" y="2118225"/>
            <a:ext cx="330316" cy="847277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273369-B60E-8E46-BF58-2998975B5A18}"/>
              </a:ext>
            </a:extLst>
          </p:cNvPr>
          <p:cNvSpPr txBox="1"/>
          <p:nvPr/>
        </p:nvSpPr>
        <p:spPr>
          <a:xfrm>
            <a:off x="225978" y="2707022"/>
            <a:ext cx="1428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(1+5+2+9)/4=4.25</a:t>
            </a:r>
          </a:p>
        </p:txBody>
      </p:sp>
    </p:spTree>
    <p:extLst>
      <p:ext uri="{BB962C8B-B14F-4D97-AF65-F5344CB8AC3E}">
        <p14:creationId xmlns:p14="http://schemas.microsoft.com/office/powerpoint/2010/main" val="4294593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8A25A-00C8-60A1-9EB2-A84165939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average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EC113B-63C5-ED35-4C4D-E81BA8E37D51}"/>
              </a:ext>
            </a:extLst>
          </p:cNvPr>
          <p:cNvSpPr txBox="1"/>
          <p:nvPr/>
        </p:nvSpPr>
        <p:spPr>
          <a:xfrm>
            <a:off x="830511" y="2178516"/>
            <a:ext cx="2611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1, 5, 2, 9, 3, 5, 1, 6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273369-B60E-8E46-BF58-2998975B5A18}"/>
              </a:ext>
            </a:extLst>
          </p:cNvPr>
          <p:cNvSpPr txBox="1"/>
          <p:nvPr/>
        </p:nvSpPr>
        <p:spPr>
          <a:xfrm>
            <a:off x="427314" y="2707022"/>
            <a:ext cx="1428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(5+2+9+3)/4=4.75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4BB7B57F-1DCD-4202-BD36-6181F19099E4}"/>
              </a:ext>
            </a:extLst>
          </p:cNvPr>
          <p:cNvSpPr/>
          <p:nvPr/>
        </p:nvSpPr>
        <p:spPr>
          <a:xfrm rot="16200000">
            <a:off x="1387484" y="2118225"/>
            <a:ext cx="330316" cy="847277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95147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41EA2-E5A1-440A-BBF7-FB047BEE8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picture of the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CE431-A316-4FC0-8AF3-D404C161E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bioelectricity?</a:t>
            </a:r>
          </a:p>
          <a:p>
            <a:r>
              <a:rPr lang="en-US" dirty="0"/>
              <a:t>Neurons and working with the nervous system</a:t>
            </a:r>
          </a:p>
          <a:p>
            <a:r>
              <a:rPr lang="en-US" dirty="0"/>
              <a:t>Cardiac bioelectricity</a:t>
            </a:r>
          </a:p>
          <a:p>
            <a:r>
              <a:rPr lang="en-US" dirty="0"/>
              <a:t>Worms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E3BD7B-8458-45C8-871C-FBDAA3E40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EN1 EIY Joel Grodstein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1E2B69-E4B6-4750-B290-80ED5391C427}"/>
              </a:ext>
            </a:extLst>
          </p:cNvPr>
          <p:cNvSpPr/>
          <p:nvPr/>
        </p:nvSpPr>
        <p:spPr>
          <a:xfrm>
            <a:off x="566928" y="1676400"/>
            <a:ext cx="7141464" cy="554736"/>
          </a:xfrm>
          <a:prstGeom prst="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6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8A25A-00C8-60A1-9EB2-A84165939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average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EC113B-63C5-ED35-4C4D-E81BA8E37D51}"/>
              </a:ext>
            </a:extLst>
          </p:cNvPr>
          <p:cNvSpPr txBox="1"/>
          <p:nvPr/>
        </p:nvSpPr>
        <p:spPr>
          <a:xfrm>
            <a:off x="830511" y="2178516"/>
            <a:ext cx="2611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1, 5, 2, 9, 3, 5, 1, 6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273369-B60E-8E46-BF58-2998975B5A18}"/>
              </a:ext>
            </a:extLst>
          </p:cNvPr>
          <p:cNvSpPr txBox="1"/>
          <p:nvPr/>
        </p:nvSpPr>
        <p:spPr>
          <a:xfrm>
            <a:off x="616067" y="2707022"/>
            <a:ext cx="1428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(2+9+3+5)/4=4.75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EE905B8A-339D-63A6-20AC-3E63BCED70B7}"/>
              </a:ext>
            </a:extLst>
          </p:cNvPr>
          <p:cNvSpPr/>
          <p:nvPr/>
        </p:nvSpPr>
        <p:spPr>
          <a:xfrm rot="16200000">
            <a:off x="1613630" y="2118225"/>
            <a:ext cx="330316" cy="847277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3095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8A25A-00C8-60A1-9EB2-A84165939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average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EC113B-63C5-ED35-4C4D-E81BA8E37D51}"/>
              </a:ext>
            </a:extLst>
          </p:cNvPr>
          <p:cNvSpPr txBox="1"/>
          <p:nvPr/>
        </p:nvSpPr>
        <p:spPr>
          <a:xfrm>
            <a:off x="830511" y="2178516"/>
            <a:ext cx="2611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1, 5, 2, 9, 3, 5, 1, 6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273369-B60E-8E46-BF58-2998975B5A18}"/>
              </a:ext>
            </a:extLst>
          </p:cNvPr>
          <p:cNvSpPr txBox="1"/>
          <p:nvPr/>
        </p:nvSpPr>
        <p:spPr>
          <a:xfrm>
            <a:off x="773360" y="2707022"/>
            <a:ext cx="1428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(9+3+5+1)/4=4.5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A21080-EBDA-FC25-4940-FBDCA88C2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1583" y="2226469"/>
            <a:ext cx="5073767" cy="278798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and so on… easy, right?</a:t>
            </a:r>
          </a:p>
          <a:p>
            <a:r>
              <a:rPr lang="en-US" dirty="0"/>
              <a:t>Some code:</a:t>
            </a:r>
          </a:p>
          <a:p>
            <a:pPr marL="342900" lvl="1" indent="0">
              <a:buNone/>
            </a:pPr>
            <a:r>
              <a:rPr lang="en-US" sz="1350" dirty="0">
                <a:latin typeface="Consolas" panose="020B0609020204030204" pitchFamily="49" charset="0"/>
              </a:rPr>
              <a:t>for </a:t>
            </a:r>
            <a:r>
              <a:rPr lang="en-US" sz="1350" dirty="0" err="1">
                <a:latin typeface="Consolas" panose="020B0609020204030204" pitchFamily="49" charset="0"/>
              </a:rPr>
              <a:t>i</a:t>
            </a:r>
            <a:r>
              <a:rPr lang="en-US" sz="1350" dirty="0">
                <a:latin typeface="Consolas" panose="020B0609020204030204" pitchFamily="49" charset="0"/>
              </a:rPr>
              <a:t> in range(3,len(numbers)):</a:t>
            </a:r>
          </a:p>
          <a:p>
            <a:pPr marL="685800" lvl="2" indent="0">
              <a:buNone/>
            </a:pPr>
            <a:r>
              <a:rPr lang="en-US" sz="1350" dirty="0">
                <a:latin typeface="Consolas" panose="020B0609020204030204" pitchFamily="49" charset="0"/>
              </a:rPr>
              <a:t>avg = (numbers[</a:t>
            </a:r>
            <a:r>
              <a:rPr lang="en-US" sz="1350" dirty="0" err="1">
                <a:latin typeface="Consolas" panose="020B0609020204030204" pitchFamily="49" charset="0"/>
              </a:rPr>
              <a:t>i</a:t>
            </a:r>
            <a:r>
              <a:rPr lang="en-US" sz="1350" dirty="0">
                <a:latin typeface="Consolas" panose="020B0609020204030204" pitchFamily="49" charset="0"/>
              </a:rPr>
              <a:t>]+numbers[i-1]+[i-2]+[i-3])/4</a:t>
            </a:r>
          </a:p>
          <a:p>
            <a:pPr marL="685800" lvl="2" indent="0">
              <a:buNone/>
            </a:pPr>
            <a:r>
              <a:rPr lang="en-US" sz="1350" dirty="0">
                <a:latin typeface="Consolas" panose="020B0609020204030204" pitchFamily="49" charset="0"/>
              </a:rPr>
              <a:t>do something with avg</a:t>
            </a:r>
          </a:p>
          <a:p>
            <a:r>
              <a:rPr lang="en-US" dirty="0"/>
              <a:t>This isn’t good enough! Any reasons why?</a:t>
            </a:r>
          </a:p>
          <a:p>
            <a:pPr lvl="1"/>
            <a:r>
              <a:rPr lang="en-US" dirty="0"/>
              <a:t>needs a really big list</a:t>
            </a:r>
          </a:p>
          <a:p>
            <a:pPr lvl="1"/>
            <a:r>
              <a:rPr lang="en-US" dirty="0"/>
              <a:t>needs 4 adds/output term (what about a 128-wide sum?)</a:t>
            </a:r>
          </a:p>
          <a:p>
            <a:pPr lvl="1"/>
            <a:r>
              <a:rPr lang="en-US" dirty="0"/>
              <a:t>you need the entire list before you can start</a:t>
            </a:r>
          </a:p>
          <a:p>
            <a:r>
              <a:rPr lang="en-US" dirty="0"/>
              <a:t>Let’s fix these issues!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202F3CC8-B3F2-9C3D-5C72-C0F1CB1DCC8F}"/>
              </a:ext>
            </a:extLst>
          </p:cNvPr>
          <p:cNvSpPr/>
          <p:nvPr/>
        </p:nvSpPr>
        <p:spPr>
          <a:xfrm rot="16200000">
            <a:off x="1839773" y="2118225"/>
            <a:ext cx="330316" cy="847277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8595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5FDD7-FA9A-C01F-CE01-281BEC2DE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Clever observation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E613E-D8E2-34E5-01A2-35049B77F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really only need one subtract and one add per output</a:t>
            </a:r>
          </a:p>
          <a:p>
            <a:r>
              <a:rPr lang="en-US" dirty="0"/>
              <a:t>The data: 1, 5, 2, 9, 3, 5, 1, 6</a:t>
            </a:r>
          </a:p>
          <a:p>
            <a:pPr lvl="1"/>
            <a:r>
              <a:rPr lang="en-US" dirty="0"/>
              <a:t>1 + 5 + 2 + 9			original: 17</a:t>
            </a:r>
          </a:p>
          <a:p>
            <a:pPr lvl="1"/>
            <a:r>
              <a:rPr lang="en-US" dirty="0"/>
              <a:t>      5 + 2 + 9 + 3		17 - 1 + 3 = 19</a:t>
            </a:r>
          </a:p>
          <a:p>
            <a:pPr lvl="1"/>
            <a:r>
              <a:rPr lang="en-US" dirty="0"/>
              <a:t>            2 + 9 + 3 + 5		19 -5 + 5 = 19</a:t>
            </a:r>
          </a:p>
          <a:p>
            <a:pPr lvl="1"/>
            <a:r>
              <a:rPr lang="en-US" dirty="0"/>
              <a:t>                  9 + 3 + 5 + 1	19 – 2 + 1 = 18</a:t>
            </a:r>
          </a:p>
          <a:p>
            <a:r>
              <a:rPr lang="en-US" dirty="0"/>
              <a:t>Can do one subtract + one add per term </a:t>
            </a:r>
            <a:r>
              <a:rPr lang="en-US" i="1" dirty="0"/>
              <a:t>even for a 128-wide filter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4846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1AAA3-310E-169E-C00A-522414192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Computer-science trick #2: circular buffer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71AED-38DD-8B39-B2FD-FBA7E2F02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85079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For a four-wide moving average, how many numbers must we store?</a:t>
            </a:r>
          </a:p>
          <a:p>
            <a:r>
              <a:rPr lang="en-US" dirty="0"/>
              <a:t>The data: 1, 5, 2, 9, 3, 0, 1, 6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9213BB-38BD-5084-8FEF-A30FBA14320E}"/>
              </a:ext>
            </a:extLst>
          </p:cNvPr>
          <p:cNvSpPr txBox="1"/>
          <p:nvPr/>
        </p:nvSpPr>
        <p:spPr>
          <a:xfrm>
            <a:off x="1626124" y="3195096"/>
            <a:ext cx="311084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5CF2E7-9A75-AF96-411E-F0A16A274BF2}"/>
              </a:ext>
            </a:extLst>
          </p:cNvPr>
          <p:cNvSpPr txBox="1"/>
          <p:nvPr/>
        </p:nvSpPr>
        <p:spPr>
          <a:xfrm>
            <a:off x="1938389" y="3195096"/>
            <a:ext cx="311084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3C0639-DB91-D2EB-019B-6528DEA5B91C}"/>
              </a:ext>
            </a:extLst>
          </p:cNvPr>
          <p:cNvSpPr txBox="1"/>
          <p:nvPr/>
        </p:nvSpPr>
        <p:spPr>
          <a:xfrm>
            <a:off x="2249473" y="3195096"/>
            <a:ext cx="311084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D0E2AF-A993-782E-2EAA-3A0A798D9B89}"/>
              </a:ext>
            </a:extLst>
          </p:cNvPr>
          <p:cNvSpPr txBox="1"/>
          <p:nvPr/>
        </p:nvSpPr>
        <p:spPr>
          <a:xfrm>
            <a:off x="2561738" y="3195096"/>
            <a:ext cx="311084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9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4EBC53-A048-A9EC-4ED1-7968C1D49387}"/>
              </a:ext>
            </a:extLst>
          </p:cNvPr>
          <p:cNvSpPr txBox="1">
            <a:spLocks/>
          </p:cNvSpPr>
          <p:nvPr/>
        </p:nvSpPr>
        <p:spPr>
          <a:xfrm>
            <a:off x="629828" y="3705298"/>
            <a:ext cx="7886700" cy="85079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Original: 1 + 5 + 2 + 9 = 17 (must still divide by 4)</a:t>
            </a:r>
          </a:p>
          <a:p>
            <a:endParaRPr lang="en-US" sz="21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70D8E4E-F287-07B4-575E-0936EF05A4FB}"/>
              </a:ext>
            </a:extLst>
          </p:cNvPr>
          <p:cNvSpPr/>
          <p:nvPr/>
        </p:nvSpPr>
        <p:spPr>
          <a:xfrm>
            <a:off x="2015867" y="2550429"/>
            <a:ext cx="983333" cy="289874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793615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1AAA3-310E-169E-C00A-522414192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Computer-science trick #2: circular buffer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71AED-38DD-8B39-B2FD-FBA7E2F02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85079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For a four-wide moving average, how many numbers must we store?</a:t>
            </a:r>
          </a:p>
          <a:p>
            <a:r>
              <a:rPr lang="en-US" dirty="0"/>
              <a:t>The data: 1, 5, 2, 9, 3, 0, 1, 6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9213BB-38BD-5084-8FEF-A30FBA14320E}"/>
              </a:ext>
            </a:extLst>
          </p:cNvPr>
          <p:cNvSpPr txBox="1"/>
          <p:nvPr/>
        </p:nvSpPr>
        <p:spPr>
          <a:xfrm>
            <a:off x="1626124" y="3195096"/>
            <a:ext cx="311084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5CF2E7-9A75-AF96-411E-F0A16A274BF2}"/>
              </a:ext>
            </a:extLst>
          </p:cNvPr>
          <p:cNvSpPr txBox="1"/>
          <p:nvPr/>
        </p:nvSpPr>
        <p:spPr>
          <a:xfrm>
            <a:off x="1938389" y="3195096"/>
            <a:ext cx="311084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3C0639-DB91-D2EB-019B-6528DEA5B91C}"/>
              </a:ext>
            </a:extLst>
          </p:cNvPr>
          <p:cNvSpPr txBox="1"/>
          <p:nvPr/>
        </p:nvSpPr>
        <p:spPr>
          <a:xfrm>
            <a:off x="2249473" y="3195096"/>
            <a:ext cx="311084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D0E2AF-A993-782E-2EAA-3A0A798D9B89}"/>
              </a:ext>
            </a:extLst>
          </p:cNvPr>
          <p:cNvSpPr txBox="1"/>
          <p:nvPr/>
        </p:nvSpPr>
        <p:spPr>
          <a:xfrm>
            <a:off x="2561738" y="3195096"/>
            <a:ext cx="311084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9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4EBC53-A048-A9EC-4ED1-7968C1D49387}"/>
              </a:ext>
            </a:extLst>
          </p:cNvPr>
          <p:cNvSpPr txBox="1">
            <a:spLocks/>
          </p:cNvSpPr>
          <p:nvPr/>
        </p:nvSpPr>
        <p:spPr>
          <a:xfrm>
            <a:off x="629828" y="3705298"/>
            <a:ext cx="7886700" cy="164853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Next term=3, and 17 – 1 + 3 = 19</a:t>
            </a:r>
          </a:p>
          <a:p>
            <a:r>
              <a:rPr lang="en-US" sz="2100" dirty="0"/>
              <a:t>Next term=0, and 19 – 5 + 0 = 14</a:t>
            </a:r>
          </a:p>
          <a:p>
            <a:r>
              <a:rPr lang="en-US" sz="2100" dirty="0"/>
              <a:t>Next term=1, and 14 – 2 + 1 = 13</a:t>
            </a:r>
          </a:p>
          <a:p>
            <a:r>
              <a:rPr lang="en-US" sz="2100" dirty="0"/>
              <a:t>Next term=6, and 12 – 9 + 6 = 10</a:t>
            </a:r>
          </a:p>
          <a:p>
            <a:endParaRPr lang="en-US" sz="2100" dirty="0"/>
          </a:p>
          <a:p>
            <a:endParaRPr lang="en-US" sz="2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CF4B6C-1D55-AD98-C1F8-2095B12E7732}"/>
              </a:ext>
            </a:extLst>
          </p:cNvPr>
          <p:cNvSpPr txBox="1"/>
          <p:nvPr/>
        </p:nvSpPr>
        <p:spPr>
          <a:xfrm>
            <a:off x="1627300" y="3196272"/>
            <a:ext cx="31108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3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250EB58-70F7-B47D-FA8E-FF93A9CBA954}"/>
              </a:ext>
            </a:extLst>
          </p:cNvPr>
          <p:cNvCxnSpPr>
            <a:cxnSpLocks/>
          </p:cNvCxnSpPr>
          <p:nvPr/>
        </p:nvCxnSpPr>
        <p:spPr>
          <a:xfrm>
            <a:off x="1774596" y="2933503"/>
            <a:ext cx="0" cy="19796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F71A4FD-7D5F-0980-11E8-2BF1E121065B}"/>
              </a:ext>
            </a:extLst>
          </p:cNvPr>
          <p:cNvSpPr/>
          <p:nvPr/>
        </p:nvSpPr>
        <p:spPr>
          <a:xfrm>
            <a:off x="2015865" y="2550429"/>
            <a:ext cx="983333" cy="289874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A017F35-8653-3A09-7B62-BF064716DA4B}"/>
              </a:ext>
            </a:extLst>
          </p:cNvPr>
          <p:cNvSpPr/>
          <p:nvPr/>
        </p:nvSpPr>
        <p:spPr>
          <a:xfrm>
            <a:off x="2257426" y="2551606"/>
            <a:ext cx="983333" cy="289874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49680A7-292A-D1B7-6238-D73B88926EC2}"/>
              </a:ext>
            </a:extLst>
          </p:cNvPr>
          <p:cNvSpPr/>
          <p:nvPr/>
        </p:nvSpPr>
        <p:spPr>
          <a:xfrm>
            <a:off x="2548481" y="2552782"/>
            <a:ext cx="983333" cy="289874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3657527-E8F4-F8F3-C378-DA8EAAC2C701}"/>
              </a:ext>
            </a:extLst>
          </p:cNvPr>
          <p:cNvSpPr/>
          <p:nvPr/>
        </p:nvSpPr>
        <p:spPr>
          <a:xfrm>
            <a:off x="2795931" y="2552782"/>
            <a:ext cx="983333" cy="289874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0EA4030-8D38-A46C-79EE-BA2993F1E249}"/>
              </a:ext>
            </a:extLst>
          </p:cNvPr>
          <p:cNvCxnSpPr>
            <a:cxnSpLocks/>
          </p:cNvCxnSpPr>
          <p:nvPr/>
        </p:nvCxnSpPr>
        <p:spPr>
          <a:xfrm>
            <a:off x="2079791" y="2933503"/>
            <a:ext cx="0" cy="19796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EED9EBB-C504-9CA0-59D4-3FF178E86199}"/>
              </a:ext>
            </a:extLst>
          </p:cNvPr>
          <p:cNvCxnSpPr>
            <a:cxnSpLocks/>
          </p:cNvCxnSpPr>
          <p:nvPr/>
        </p:nvCxnSpPr>
        <p:spPr>
          <a:xfrm>
            <a:off x="2390873" y="2933503"/>
            <a:ext cx="0" cy="19796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8285CA3-5105-F56C-9757-A2C585068102}"/>
              </a:ext>
            </a:extLst>
          </p:cNvPr>
          <p:cNvCxnSpPr>
            <a:cxnSpLocks/>
          </p:cNvCxnSpPr>
          <p:nvPr/>
        </p:nvCxnSpPr>
        <p:spPr>
          <a:xfrm>
            <a:off x="2709029" y="2933503"/>
            <a:ext cx="0" cy="19796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30E56FB-FDEF-97C5-E28E-6518C58CF827}"/>
              </a:ext>
            </a:extLst>
          </p:cNvPr>
          <p:cNvSpPr txBox="1"/>
          <p:nvPr/>
        </p:nvSpPr>
        <p:spPr>
          <a:xfrm>
            <a:off x="1933334" y="3202417"/>
            <a:ext cx="31108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666B97-FECB-F77F-4E71-69A16F249B75}"/>
              </a:ext>
            </a:extLst>
          </p:cNvPr>
          <p:cNvSpPr txBox="1"/>
          <p:nvPr/>
        </p:nvSpPr>
        <p:spPr>
          <a:xfrm>
            <a:off x="2252882" y="3202418"/>
            <a:ext cx="31108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DAFC0F-54CE-154C-9D39-58D65CA44614}"/>
              </a:ext>
            </a:extLst>
          </p:cNvPr>
          <p:cNvSpPr txBox="1"/>
          <p:nvPr/>
        </p:nvSpPr>
        <p:spPr>
          <a:xfrm>
            <a:off x="2562591" y="3202418"/>
            <a:ext cx="31108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6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D096495-DEE5-A4B8-5365-2285B781A18D}"/>
              </a:ext>
            </a:extLst>
          </p:cNvPr>
          <p:cNvSpPr/>
          <p:nvPr/>
        </p:nvSpPr>
        <p:spPr>
          <a:xfrm>
            <a:off x="3057714" y="2556468"/>
            <a:ext cx="983333" cy="289874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3974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9" grpId="0" animBg="1"/>
      <p:bldP spid="20" grpId="0" animBg="1"/>
      <p:bldP spid="21" grpId="0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6B41-EA62-E9A4-A8BE-70BDCE3CC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from lab 6 (</a:t>
            </a:r>
            <a:r>
              <a:rPr lang="en-US" dirty="0" err="1"/>
              <a:t>sEMG</a:t>
            </a:r>
            <a:r>
              <a:rPr lang="en-US" dirty="0"/>
              <a:t> LEDs)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0A5C67-819E-65DC-4C30-FABDF95AE258}"/>
              </a:ext>
            </a:extLst>
          </p:cNvPr>
          <p:cNvSpPr txBox="1"/>
          <p:nvPr/>
        </p:nvSpPr>
        <p:spPr>
          <a:xfrm>
            <a:off x="2554449" y="2386144"/>
            <a:ext cx="42406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/>
              <a:t>val</a:t>
            </a:r>
            <a:r>
              <a:rPr lang="en-US" sz="1500" dirty="0"/>
              <a:t> = ch0_ADC.read() </a:t>
            </a:r>
          </a:p>
          <a:p>
            <a:r>
              <a:rPr lang="en-US" sz="1500" dirty="0"/>
              <a:t>f1_ptr = </a:t>
            </a:r>
            <a:r>
              <a:rPr lang="en-US" sz="1500" dirty="0" err="1"/>
              <a:t>n_reads</a:t>
            </a:r>
            <a:r>
              <a:rPr lang="en-US" sz="1500" dirty="0"/>
              <a:t> &amp; f1_mask</a:t>
            </a:r>
          </a:p>
          <a:p>
            <a:r>
              <a:rPr lang="en-US" sz="1500" dirty="0"/>
              <a:t>ch0_f1_run_sum += (</a:t>
            </a:r>
            <a:r>
              <a:rPr lang="en-US" sz="1500" dirty="0" err="1"/>
              <a:t>val</a:t>
            </a:r>
            <a:r>
              <a:rPr lang="en-US" sz="1500" dirty="0"/>
              <a:t> - ch0_circ_buffer1[f1_ptr])</a:t>
            </a:r>
          </a:p>
          <a:p>
            <a:r>
              <a:rPr lang="en-US" sz="1500" dirty="0"/>
              <a:t>ch0_circ_buffer1[f1_ptr] = </a:t>
            </a:r>
            <a:r>
              <a:rPr lang="en-US" sz="1500" dirty="0" err="1"/>
              <a:t>val</a:t>
            </a:r>
            <a:endParaRPr lang="en-US" sz="1500" dirty="0"/>
          </a:p>
          <a:p>
            <a:r>
              <a:rPr lang="en-US" sz="1500" dirty="0"/>
              <a:t>f1_out = ch0_f1_run_sum &gt;&gt; divide_f1</a:t>
            </a:r>
          </a:p>
          <a:p>
            <a:r>
              <a:rPr lang="en-US" sz="1500" dirty="0" err="1"/>
              <a:t>n_reads</a:t>
            </a:r>
            <a:r>
              <a:rPr lang="en-US" sz="1500" dirty="0"/>
              <a:t> +=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400E6F-30DA-CDB8-3723-87F9DC5C83B3}"/>
              </a:ext>
            </a:extLst>
          </p:cNvPr>
          <p:cNvSpPr txBox="1"/>
          <p:nvPr/>
        </p:nvSpPr>
        <p:spPr>
          <a:xfrm>
            <a:off x="396379" y="2285476"/>
            <a:ext cx="11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read the ADC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1B7C755-02B0-79F4-AD93-C7DD17DC2EB9}"/>
              </a:ext>
            </a:extLst>
          </p:cNvPr>
          <p:cNvCxnSpPr>
            <a:stCxn id="6" idx="3"/>
          </p:cNvCxnSpPr>
          <p:nvPr/>
        </p:nvCxnSpPr>
        <p:spPr>
          <a:xfrm flipV="1">
            <a:off x="1497435" y="2562475"/>
            <a:ext cx="1057014" cy="4616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22B21E0-CA9B-EFD4-FB5A-7E5209C76272}"/>
              </a:ext>
            </a:extLst>
          </p:cNvPr>
          <p:cNvSpPr txBox="1"/>
          <p:nvPr/>
        </p:nvSpPr>
        <p:spPr>
          <a:xfrm>
            <a:off x="5948854" y="1821638"/>
            <a:ext cx="2239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compute the current location in the first circular buffer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91D2FFE-23F3-13A1-DDFE-E16E11BF81E1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4957894" y="2283303"/>
            <a:ext cx="990960" cy="47405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AC23C15-A573-DFA3-4D5C-F0DD7E17643F}"/>
              </a:ext>
            </a:extLst>
          </p:cNvPr>
          <p:cNvSpPr txBox="1"/>
          <p:nvPr/>
        </p:nvSpPr>
        <p:spPr>
          <a:xfrm>
            <a:off x="252718" y="3095456"/>
            <a:ext cx="1313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update the moving-average, do the divide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26FC053-5DBF-52CE-7C07-A3BB2FCC0A24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1566645" y="3223488"/>
            <a:ext cx="604007" cy="47213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eft Brace 17">
            <a:extLst>
              <a:ext uri="{FF2B5EF4-FFF2-40B4-BE49-F238E27FC236}">
                <a16:creationId xmlns:a16="http://schemas.microsoft.com/office/drawing/2014/main" id="{60E81E3F-E229-C0CB-95B2-6BCA4FF230FA}"/>
              </a:ext>
            </a:extLst>
          </p:cNvPr>
          <p:cNvSpPr/>
          <p:nvPr/>
        </p:nvSpPr>
        <p:spPr>
          <a:xfrm>
            <a:off x="2170652" y="2908358"/>
            <a:ext cx="742426" cy="660633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AD8C7C-73F8-34EF-E818-BBE5B3257178}"/>
              </a:ext>
            </a:extLst>
          </p:cNvPr>
          <p:cNvSpPr txBox="1"/>
          <p:nvPr/>
        </p:nvSpPr>
        <p:spPr>
          <a:xfrm>
            <a:off x="4877148" y="3837671"/>
            <a:ext cx="2188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so the current location moves the next time around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B7E80A9-5C86-CD57-B128-98F99BDD8DB8}"/>
              </a:ext>
            </a:extLst>
          </p:cNvPr>
          <p:cNvCxnSpPr>
            <a:cxnSpLocks/>
          </p:cNvCxnSpPr>
          <p:nvPr/>
        </p:nvCxnSpPr>
        <p:spPr>
          <a:xfrm flipH="1" flipV="1">
            <a:off x="3668086" y="3787954"/>
            <a:ext cx="1209062" cy="18370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79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3" grpId="0"/>
      <p:bldP spid="18" grpId="0" animBg="1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BAC71-8D1A-0CBF-5ECE-818D5E28C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Ditto for buffer #2 (the baseline)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FAE911-2FA2-23F9-7389-016F829D06E5}"/>
              </a:ext>
            </a:extLst>
          </p:cNvPr>
          <p:cNvSpPr txBox="1"/>
          <p:nvPr/>
        </p:nvSpPr>
        <p:spPr>
          <a:xfrm>
            <a:off x="2365696" y="2209975"/>
            <a:ext cx="53624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f2_ptr = </a:t>
            </a:r>
            <a:r>
              <a:rPr lang="en-US" sz="1800" dirty="0" err="1"/>
              <a:t>n_reads</a:t>
            </a:r>
            <a:r>
              <a:rPr lang="en-US" sz="1800" dirty="0"/>
              <a:t> &amp; f2_mask</a:t>
            </a:r>
          </a:p>
          <a:p>
            <a:r>
              <a:rPr lang="en-US" sz="1800" dirty="0"/>
              <a:t>ch0_f2_run_sum += (</a:t>
            </a:r>
            <a:r>
              <a:rPr lang="en-US" sz="1800" dirty="0" err="1"/>
              <a:t>val</a:t>
            </a:r>
            <a:r>
              <a:rPr lang="en-US" sz="1800" dirty="0"/>
              <a:t> - ch0_circ_buffer[f2_ptr])</a:t>
            </a:r>
          </a:p>
          <a:p>
            <a:r>
              <a:rPr lang="en-US" sz="1800" dirty="0"/>
              <a:t>ch0_circ_buffer2[f2_ptr] = </a:t>
            </a:r>
            <a:r>
              <a:rPr lang="en-US" sz="1800" dirty="0" err="1"/>
              <a:t>val</a:t>
            </a:r>
            <a:endParaRPr lang="en-US" sz="1800" dirty="0"/>
          </a:p>
          <a:p>
            <a:r>
              <a:rPr lang="en-US" sz="1800" dirty="0"/>
              <a:t>baseline  = ch0_f2_run_sum &gt;&gt; divide_f2</a:t>
            </a:r>
          </a:p>
          <a:p>
            <a:r>
              <a:rPr lang="en-US" sz="1800" dirty="0"/>
              <a:t>baselined = f1_out - baseline</a:t>
            </a:r>
          </a:p>
          <a:p>
            <a:r>
              <a:rPr lang="en-US" sz="1800" dirty="0"/>
              <a:t>ch0_run_sumsqr += (baselined * baselined)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F0898BDA-D2B6-E909-DFB0-7B1DE28F7EED}"/>
              </a:ext>
            </a:extLst>
          </p:cNvPr>
          <p:cNvSpPr/>
          <p:nvPr/>
        </p:nvSpPr>
        <p:spPr>
          <a:xfrm>
            <a:off x="1862356" y="2266600"/>
            <a:ext cx="742426" cy="1032897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DB4A5E-4A95-83D2-87E1-631C003AC585}"/>
              </a:ext>
            </a:extLst>
          </p:cNvPr>
          <p:cNvSpPr txBox="1"/>
          <p:nvPr/>
        </p:nvSpPr>
        <p:spPr>
          <a:xfrm>
            <a:off x="245377" y="2285476"/>
            <a:ext cx="1101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same idea as the first filter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4A076EC-9243-B47D-7C94-27E8A6DD29EA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1346433" y="2661116"/>
            <a:ext cx="515923" cy="8602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E517C6D-1B3E-A001-0271-014B49FFB080}"/>
              </a:ext>
            </a:extLst>
          </p:cNvPr>
          <p:cNvSpPr txBox="1"/>
          <p:nvPr/>
        </p:nvSpPr>
        <p:spPr>
          <a:xfrm>
            <a:off x="359677" y="3653458"/>
            <a:ext cx="1101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Fix any baseline drift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1D38289-8E36-2AC7-96DF-0277EDF41F9F}"/>
              </a:ext>
            </a:extLst>
          </p:cNvPr>
          <p:cNvCxnSpPr>
            <a:cxnSpLocks/>
          </p:cNvCxnSpPr>
          <p:nvPr/>
        </p:nvCxnSpPr>
        <p:spPr>
          <a:xfrm flipV="1">
            <a:off x="1346433" y="3533634"/>
            <a:ext cx="1019264" cy="46952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06B186F-2F42-0C30-9618-10A139CECC6D}"/>
              </a:ext>
            </a:extLst>
          </p:cNvPr>
          <p:cNvSpPr txBox="1"/>
          <p:nvPr/>
        </p:nvSpPr>
        <p:spPr>
          <a:xfrm>
            <a:off x="4370817" y="4317587"/>
            <a:ext cx="190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And work on our per-segment RMS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A11CD2A-6725-5602-30A7-48120206D6FA}"/>
              </a:ext>
            </a:extLst>
          </p:cNvPr>
          <p:cNvCxnSpPr>
            <a:cxnSpLocks/>
          </p:cNvCxnSpPr>
          <p:nvPr/>
        </p:nvCxnSpPr>
        <p:spPr>
          <a:xfrm flipH="1" flipV="1">
            <a:off x="4886632" y="3964301"/>
            <a:ext cx="177736" cy="46962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08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56CEF-44F3-5BC1-758D-ACD79F0AE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Per-segment 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7EF39-E59C-9F21-7273-137D7494A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89586"/>
            <a:ext cx="7772400" cy="988142"/>
          </a:xfrm>
        </p:spPr>
        <p:txBody>
          <a:bodyPr/>
          <a:lstStyle/>
          <a:p>
            <a:r>
              <a:rPr lang="en-US" dirty="0"/>
              <a:t>Next problem</a:t>
            </a:r>
          </a:p>
          <a:p>
            <a:pPr lvl="1">
              <a:spcBef>
                <a:spcPts val="0"/>
              </a:spcBef>
            </a:pPr>
            <a:r>
              <a:rPr lang="en-US" dirty="0"/>
              <a:t>We still have a signal that swings up and down a lot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17C36-F1B8-482D-D2A4-9FAF7930C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EN1 EIY Joel Grodstein</a:t>
            </a:r>
            <a:endParaRPr lang="en-US" dirty="0"/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B549CC96-2E5C-696A-1B1C-AE75AE6419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t="14885" r="10350" b="4469"/>
          <a:stretch/>
        </p:blipFill>
        <p:spPr>
          <a:xfrm>
            <a:off x="2045109" y="2536720"/>
            <a:ext cx="4994787" cy="353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15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56CEF-44F3-5BC1-758D-ACD79F0AE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23" y="301823"/>
            <a:ext cx="7772400" cy="1143000"/>
          </a:xfrm>
        </p:spPr>
        <p:txBody>
          <a:bodyPr/>
          <a:lstStyle/>
          <a:p>
            <a:r>
              <a:rPr lang="en-US" dirty="0"/>
              <a:t>Per-segment 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7EF39-E59C-9F21-7273-137D7494A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89586"/>
            <a:ext cx="7772400" cy="988142"/>
          </a:xfrm>
        </p:spPr>
        <p:txBody>
          <a:bodyPr/>
          <a:lstStyle/>
          <a:p>
            <a:r>
              <a:rPr lang="en-US" dirty="0"/>
              <a:t>We want it to look more like this</a:t>
            </a:r>
          </a:p>
          <a:p>
            <a:pPr lvl="1">
              <a:spcBef>
                <a:spcPts val="0"/>
              </a:spcBef>
            </a:pPr>
            <a:r>
              <a:rPr lang="en-US" dirty="0"/>
              <a:t>Our tricks: RMS, Schmidt trigger, segments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17C36-F1B8-482D-D2A4-9FAF7930C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EN1 EIY Joel Grodstein</a:t>
            </a:r>
            <a:endParaRPr lang="en-US" dirty="0"/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B549CC96-2E5C-696A-1B1C-AE75AE6419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t="14885" r="10350" b="4469"/>
          <a:stretch/>
        </p:blipFill>
        <p:spPr>
          <a:xfrm>
            <a:off x="2045109" y="2536720"/>
            <a:ext cx="4994787" cy="3539612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B6AFD494-2E3B-D51B-968B-9B508719601B}"/>
              </a:ext>
            </a:extLst>
          </p:cNvPr>
          <p:cNvGrpSpPr/>
          <p:nvPr/>
        </p:nvGrpSpPr>
        <p:grpSpPr>
          <a:xfrm>
            <a:off x="2487561" y="5328448"/>
            <a:ext cx="4424516" cy="137666"/>
            <a:chOff x="2487561" y="5328448"/>
            <a:chExt cx="4424516" cy="13766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C0FC307-BE5A-FB72-986E-63370B845627}"/>
                </a:ext>
              </a:extLst>
            </p:cNvPr>
            <p:cNvCxnSpPr>
              <a:cxnSpLocks/>
            </p:cNvCxnSpPr>
            <p:nvPr/>
          </p:nvCxnSpPr>
          <p:spPr>
            <a:xfrm>
              <a:off x="2487561" y="5466113"/>
              <a:ext cx="1130713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3E41F28-F8D9-B558-3F6F-820CD3A84AE5}"/>
                </a:ext>
              </a:extLst>
            </p:cNvPr>
            <p:cNvCxnSpPr>
              <a:cxnSpLocks/>
            </p:cNvCxnSpPr>
            <p:nvPr/>
          </p:nvCxnSpPr>
          <p:spPr>
            <a:xfrm>
              <a:off x="4321280" y="5461198"/>
              <a:ext cx="693172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72D341D-04C7-3D62-D34D-9B532216D679}"/>
                </a:ext>
              </a:extLst>
            </p:cNvPr>
            <p:cNvCxnSpPr>
              <a:cxnSpLocks/>
            </p:cNvCxnSpPr>
            <p:nvPr/>
          </p:nvCxnSpPr>
          <p:spPr>
            <a:xfrm>
              <a:off x="5643720" y="5466114"/>
              <a:ext cx="639093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BBEC642-0BEE-C43E-4270-2721184ED1E3}"/>
                </a:ext>
              </a:extLst>
            </p:cNvPr>
            <p:cNvCxnSpPr>
              <a:cxnSpLocks/>
            </p:cNvCxnSpPr>
            <p:nvPr/>
          </p:nvCxnSpPr>
          <p:spPr>
            <a:xfrm>
              <a:off x="3621292" y="5330921"/>
              <a:ext cx="712094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520C7C2-1E76-4205-61D8-1028D097A724}"/>
                </a:ext>
              </a:extLst>
            </p:cNvPr>
            <p:cNvCxnSpPr>
              <a:cxnSpLocks/>
            </p:cNvCxnSpPr>
            <p:nvPr/>
          </p:nvCxnSpPr>
          <p:spPr>
            <a:xfrm>
              <a:off x="5006696" y="5330921"/>
              <a:ext cx="639093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E14DED7-FCF1-A632-3C3A-758CA440AD03}"/>
                </a:ext>
              </a:extLst>
            </p:cNvPr>
            <p:cNvCxnSpPr>
              <a:cxnSpLocks/>
            </p:cNvCxnSpPr>
            <p:nvPr/>
          </p:nvCxnSpPr>
          <p:spPr>
            <a:xfrm>
              <a:off x="6272984" y="5330921"/>
              <a:ext cx="639093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395D48F-D5B9-88AC-099F-7661F6766E9C}"/>
                </a:ext>
              </a:extLst>
            </p:cNvPr>
            <p:cNvCxnSpPr>
              <a:cxnSpLocks/>
            </p:cNvCxnSpPr>
            <p:nvPr/>
          </p:nvCxnSpPr>
          <p:spPr>
            <a:xfrm>
              <a:off x="3618280" y="5328464"/>
              <a:ext cx="0" cy="133878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5C971CD-7522-CEDA-5A5D-B306E40743BF}"/>
                </a:ext>
              </a:extLst>
            </p:cNvPr>
            <p:cNvCxnSpPr>
              <a:cxnSpLocks/>
            </p:cNvCxnSpPr>
            <p:nvPr/>
          </p:nvCxnSpPr>
          <p:spPr>
            <a:xfrm>
              <a:off x="4333386" y="5328457"/>
              <a:ext cx="0" cy="133878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66EA917-6FFF-008A-F802-6F5D53B0DDAD}"/>
                </a:ext>
              </a:extLst>
            </p:cNvPr>
            <p:cNvCxnSpPr>
              <a:cxnSpLocks/>
            </p:cNvCxnSpPr>
            <p:nvPr/>
          </p:nvCxnSpPr>
          <p:spPr>
            <a:xfrm>
              <a:off x="5001600" y="5328462"/>
              <a:ext cx="0" cy="133878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4861DAA-3FBA-3C31-0BB7-546459886C30}"/>
                </a:ext>
              </a:extLst>
            </p:cNvPr>
            <p:cNvCxnSpPr>
              <a:cxnSpLocks/>
            </p:cNvCxnSpPr>
            <p:nvPr/>
          </p:nvCxnSpPr>
          <p:spPr>
            <a:xfrm>
              <a:off x="5658086" y="5328455"/>
              <a:ext cx="0" cy="133878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D90DD89-2606-BFE3-7CE6-642F4B475851}"/>
                </a:ext>
              </a:extLst>
            </p:cNvPr>
            <p:cNvCxnSpPr>
              <a:cxnSpLocks/>
            </p:cNvCxnSpPr>
            <p:nvPr/>
          </p:nvCxnSpPr>
          <p:spPr>
            <a:xfrm>
              <a:off x="6279415" y="5328448"/>
              <a:ext cx="0" cy="133878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776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4938D-72D4-FFFC-0C51-B55C942D6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Square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768FFC-4ACE-236F-E8FE-66B05F2F7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EN1 EIY Joel Grodstein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05A13A7-DA0C-0227-4723-D9DD3BD12B68}"/>
              </a:ext>
            </a:extLst>
          </p:cNvPr>
          <p:cNvSpPr txBox="1">
            <a:spLocks/>
          </p:cNvSpPr>
          <p:nvPr/>
        </p:nvSpPr>
        <p:spPr bwMode="auto">
          <a:xfrm>
            <a:off x="685800" y="1489586"/>
            <a:ext cx="7772400" cy="152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First, remove negative numbers by squaring</a:t>
            </a:r>
          </a:p>
          <a:p>
            <a:pPr lvl="1">
              <a:spcBef>
                <a:spcPts val="0"/>
              </a:spcBef>
            </a:pPr>
            <a:r>
              <a:rPr lang="en-US" kern="0" dirty="0"/>
              <a:t>negative numbers are gone </a:t>
            </a:r>
            <a:r>
              <a:rPr lang="en-US" kern="0" dirty="0">
                <a:sym typeface="Wingdings" panose="05000000000000000000" pitchFamily="2" charset="2"/>
              </a:rPr>
              <a:t></a:t>
            </a:r>
          </a:p>
          <a:p>
            <a:pPr lvl="1">
              <a:spcBef>
                <a:spcPts val="0"/>
              </a:spcBef>
            </a:pPr>
            <a:r>
              <a:rPr lang="en-US" kern="0" dirty="0">
                <a:sym typeface="Wingdings" panose="05000000000000000000" pitchFamily="2" charset="2"/>
              </a:rPr>
              <a:t>but the numbers still bounce around, and are very big</a:t>
            </a:r>
            <a:endParaRPr lang="en-US" kern="0" dirty="0"/>
          </a:p>
        </p:txBody>
      </p:sp>
      <p:pic>
        <p:nvPicPr>
          <p:cNvPr id="16" name="Picture 15" descr="Chart, histogram&#10;&#10;Description automatically generated">
            <a:extLst>
              <a:ext uri="{FF2B5EF4-FFF2-40B4-BE49-F238E27FC236}">
                <a16:creationId xmlns:a16="http://schemas.microsoft.com/office/drawing/2014/main" id="{D4E40450-07F9-ED76-2122-7545EE42F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939" y="2736056"/>
            <a:ext cx="3888111" cy="2916083"/>
          </a:xfrm>
          <a:prstGeom prst="rect">
            <a:avLst/>
          </a:prstGeom>
        </p:spPr>
      </p:pic>
      <p:pic>
        <p:nvPicPr>
          <p:cNvPr id="18" name="Picture 17" descr="Chart, histogram&#10;&#10;Description automatically generated">
            <a:extLst>
              <a:ext uri="{FF2B5EF4-FFF2-40B4-BE49-F238E27FC236}">
                <a16:creationId xmlns:a16="http://schemas.microsoft.com/office/drawing/2014/main" id="{986FC663-7FE3-BDCA-B94B-A99E0CE2CC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894" y="2736055"/>
            <a:ext cx="3888111" cy="291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77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8D990-5D41-BC3F-3688-AEF4D3B9F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2AC9F-4271-9E39-09C9-99D7C6DF9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clean up noisy signals</a:t>
            </a:r>
          </a:p>
          <a:p>
            <a:pPr lvl="1"/>
            <a:r>
              <a:rPr lang="en-US" dirty="0"/>
              <a:t>Without having a baby/bathwater problem!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E1813D-0E9D-FAF9-D837-C931A7545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EN1 EIY Joel 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6245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hart, histogram&#10;&#10;Description automatically generated">
            <a:extLst>
              <a:ext uri="{FF2B5EF4-FFF2-40B4-BE49-F238E27FC236}">
                <a16:creationId xmlns:a16="http://schemas.microsoft.com/office/drawing/2014/main" id="{986FC663-7FE3-BDCA-B94B-A99E0CE2C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894" y="2736055"/>
            <a:ext cx="3888111" cy="29160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54938D-72D4-FFFC-0C51-B55C942D6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Segment average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768FFC-4ACE-236F-E8FE-66B05F2F7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EN1 EIY Joel Grodstein</a:t>
            </a:r>
            <a:endParaRPr lang="en-US" dirty="0"/>
          </a:p>
        </p:txBody>
      </p:sp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6BD6C1D9-834F-47AC-F056-F3A970E719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852" y="2733675"/>
            <a:ext cx="3889247" cy="291693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05A13A7-DA0C-0227-4723-D9DD3BD12B68}"/>
              </a:ext>
            </a:extLst>
          </p:cNvPr>
          <p:cNvSpPr txBox="1">
            <a:spLocks/>
          </p:cNvSpPr>
          <p:nvPr/>
        </p:nvSpPr>
        <p:spPr bwMode="auto">
          <a:xfrm>
            <a:off x="685799" y="1270510"/>
            <a:ext cx="8086725" cy="178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Next, segmental averages</a:t>
            </a:r>
          </a:p>
          <a:p>
            <a:r>
              <a:rPr lang="en-US" kern="0" dirty="0"/>
              <a:t>Typically, take square root to get numbers smaller</a:t>
            </a:r>
          </a:p>
          <a:p>
            <a:pPr lvl="1">
              <a:spcBef>
                <a:spcPts val="0"/>
              </a:spcBef>
            </a:pPr>
            <a:r>
              <a:rPr lang="en-US" kern="0" dirty="0">
                <a:solidFill>
                  <a:srgbClr val="FF0000"/>
                </a:solidFill>
              </a:rPr>
              <a:t>R</a:t>
            </a:r>
            <a:r>
              <a:rPr lang="en-US" kern="0" dirty="0"/>
              <a:t>oot </a:t>
            </a:r>
            <a:r>
              <a:rPr lang="en-US" kern="0" dirty="0">
                <a:solidFill>
                  <a:srgbClr val="FF0000"/>
                </a:solidFill>
              </a:rPr>
              <a:t>M</a:t>
            </a:r>
            <a:r>
              <a:rPr lang="en-US" kern="0" dirty="0"/>
              <a:t>ean </a:t>
            </a:r>
            <a:r>
              <a:rPr lang="en-US" kern="0" dirty="0">
                <a:solidFill>
                  <a:srgbClr val="FF0000"/>
                </a:solidFill>
              </a:rPr>
              <a:t>S</a:t>
            </a:r>
            <a:r>
              <a:rPr lang="en-US" kern="0" dirty="0"/>
              <a:t>quare</a:t>
            </a:r>
          </a:p>
          <a:p>
            <a:pPr lvl="1">
              <a:spcBef>
                <a:spcPts val="0"/>
              </a:spcBef>
            </a:pPr>
            <a:r>
              <a:rPr lang="en-US" kern="0" dirty="0"/>
              <a:t>we won’t bother</a:t>
            </a:r>
          </a:p>
          <a:p>
            <a:pPr lvl="1"/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82516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BAC71-8D1A-0CBF-5ECE-818D5E28C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Ditto for buffer #2 (the baseline)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FAE911-2FA2-23F9-7389-016F829D06E5}"/>
              </a:ext>
            </a:extLst>
          </p:cNvPr>
          <p:cNvSpPr txBox="1"/>
          <p:nvPr/>
        </p:nvSpPr>
        <p:spPr>
          <a:xfrm>
            <a:off x="2365696" y="2209975"/>
            <a:ext cx="53624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f2_ptr = </a:t>
            </a:r>
            <a:r>
              <a:rPr lang="en-US" sz="1800" dirty="0" err="1"/>
              <a:t>n_reads</a:t>
            </a:r>
            <a:r>
              <a:rPr lang="en-US" sz="1800" dirty="0"/>
              <a:t> &amp; f2_mask</a:t>
            </a:r>
          </a:p>
          <a:p>
            <a:r>
              <a:rPr lang="en-US" sz="1800" dirty="0"/>
              <a:t>ch0_f2_run_sum += (</a:t>
            </a:r>
            <a:r>
              <a:rPr lang="en-US" sz="1800" dirty="0" err="1"/>
              <a:t>val</a:t>
            </a:r>
            <a:r>
              <a:rPr lang="en-US" sz="1800" dirty="0"/>
              <a:t> - ch0_circ_buffer[f2_ptr])</a:t>
            </a:r>
          </a:p>
          <a:p>
            <a:r>
              <a:rPr lang="en-US" sz="1800" dirty="0"/>
              <a:t>ch0_circ_buffer2[f2_ptr] = </a:t>
            </a:r>
            <a:r>
              <a:rPr lang="en-US" sz="1800" dirty="0" err="1"/>
              <a:t>val</a:t>
            </a:r>
            <a:endParaRPr lang="en-US" sz="1800" dirty="0"/>
          </a:p>
          <a:p>
            <a:r>
              <a:rPr lang="en-US" sz="1800" dirty="0"/>
              <a:t>baseline  = ch0_f2_run_sum &gt;&gt; divide_f2</a:t>
            </a:r>
          </a:p>
          <a:p>
            <a:r>
              <a:rPr lang="en-US" sz="1800" dirty="0"/>
              <a:t>baselined = f1_out - baseline</a:t>
            </a:r>
          </a:p>
          <a:p>
            <a:r>
              <a:rPr lang="en-US" sz="1800" dirty="0"/>
              <a:t>ch0_run_sumsqr += (baselined * baselined)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F0898BDA-D2B6-E909-DFB0-7B1DE28F7EED}"/>
              </a:ext>
            </a:extLst>
          </p:cNvPr>
          <p:cNvSpPr/>
          <p:nvPr/>
        </p:nvSpPr>
        <p:spPr>
          <a:xfrm>
            <a:off x="1862356" y="2266600"/>
            <a:ext cx="742426" cy="1032897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DB4A5E-4A95-83D2-87E1-631C003AC585}"/>
              </a:ext>
            </a:extLst>
          </p:cNvPr>
          <p:cNvSpPr txBox="1"/>
          <p:nvPr/>
        </p:nvSpPr>
        <p:spPr>
          <a:xfrm>
            <a:off x="245377" y="2285476"/>
            <a:ext cx="1101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same idea as the first filter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4A076EC-9243-B47D-7C94-27E8A6DD29EA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1346433" y="2661116"/>
            <a:ext cx="515923" cy="8602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E517C6D-1B3E-A001-0271-014B49FFB080}"/>
              </a:ext>
            </a:extLst>
          </p:cNvPr>
          <p:cNvSpPr txBox="1"/>
          <p:nvPr/>
        </p:nvSpPr>
        <p:spPr>
          <a:xfrm>
            <a:off x="359677" y="3653458"/>
            <a:ext cx="1101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Fix any baseline drift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1D38289-8E36-2AC7-96DF-0277EDF41F9F}"/>
              </a:ext>
            </a:extLst>
          </p:cNvPr>
          <p:cNvCxnSpPr>
            <a:cxnSpLocks/>
          </p:cNvCxnSpPr>
          <p:nvPr/>
        </p:nvCxnSpPr>
        <p:spPr>
          <a:xfrm flipV="1">
            <a:off x="1346433" y="3533634"/>
            <a:ext cx="1019264" cy="46952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06B186F-2F42-0C30-9618-10A139CECC6D}"/>
              </a:ext>
            </a:extLst>
          </p:cNvPr>
          <p:cNvSpPr txBox="1"/>
          <p:nvPr/>
        </p:nvSpPr>
        <p:spPr>
          <a:xfrm>
            <a:off x="4370817" y="4317587"/>
            <a:ext cx="190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And work on our per-segment RMS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A11CD2A-6725-5602-30A7-48120206D6FA}"/>
              </a:ext>
            </a:extLst>
          </p:cNvPr>
          <p:cNvCxnSpPr>
            <a:cxnSpLocks/>
          </p:cNvCxnSpPr>
          <p:nvPr/>
        </p:nvCxnSpPr>
        <p:spPr>
          <a:xfrm flipH="1" flipV="1">
            <a:off x="4886632" y="3964301"/>
            <a:ext cx="177736" cy="46962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12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3AAAE-0198-B024-D878-F3BB568A9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Schmidt trigger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AF47B-DD8D-1357-51EE-B0CE4D258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399"/>
            <a:ext cx="7772400" cy="1234821"/>
          </a:xfrm>
        </p:spPr>
        <p:txBody>
          <a:bodyPr/>
          <a:lstStyle/>
          <a:p>
            <a:r>
              <a:rPr lang="en-US" dirty="0"/>
              <a:t>Final issue: signal is still too bouncy</a:t>
            </a:r>
          </a:p>
          <a:p>
            <a:pPr lvl="1">
              <a:spcBef>
                <a:spcPts val="0"/>
              </a:spcBef>
            </a:pPr>
            <a:r>
              <a:rPr lang="en-US" dirty="0"/>
              <a:t>we’ll want to turn an LED just </a:t>
            </a:r>
            <a:r>
              <a:rPr lang="en-US" i="1" dirty="0"/>
              <a:t>on</a:t>
            </a:r>
            <a:r>
              <a:rPr lang="en-US" dirty="0"/>
              <a:t> vs. </a:t>
            </a:r>
            <a:r>
              <a:rPr lang="en-US" i="1" dirty="0"/>
              <a:t>off</a:t>
            </a:r>
          </a:p>
          <a:p>
            <a:pPr lvl="1">
              <a:spcBef>
                <a:spcPts val="0"/>
              </a:spcBef>
            </a:pPr>
            <a:r>
              <a:rPr lang="en-US" dirty="0"/>
              <a:t>must draw a dividing line somewhere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A18C81-9ABB-0641-3F75-779429E20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EN1 EIY Joel Grodstein</a:t>
            </a:r>
            <a:endParaRPr lang="en-US" dirty="0"/>
          </a:p>
        </p:txBody>
      </p:sp>
      <p:pic>
        <p:nvPicPr>
          <p:cNvPr id="5" name="Content Placeholder 5" descr="Chart&#10;&#10;Description automatically generated">
            <a:extLst>
              <a:ext uri="{FF2B5EF4-FFF2-40B4-BE49-F238E27FC236}">
                <a16:creationId xmlns:a16="http://schemas.microsoft.com/office/drawing/2014/main" id="{8ACA8074-7E80-9242-2372-03FA43F26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3275" y="3057525"/>
            <a:ext cx="406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hart, histogram&#10;&#10;Description automatically generated">
            <a:extLst>
              <a:ext uri="{FF2B5EF4-FFF2-40B4-BE49-F238E27FC236}">
                <a16:creationId xmlns:a16="http://schemas.microsoft.com/office/drawing/2014/main" id="{51E0C5F6-F097-AEBE-AAB3-70CDEF91B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720" y="3054096"/>
            <a:ext cx="4059936" cy="304495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6A2E5AE-3C0B-9D6C-C164-B495CFA560AD}"/>
              </a:ext>
            </a:extLst>
          </p:cNvPr>
          <p:cNvCxnSpPr>
            <a:cxnSpLocks/>
          </p:cNvCxnSpPr>
          <p:nvPr/>
        </p:nvCxnSpPr>
        <p:spPr>
          <a:xfrm>
            <a:off x="4433887" y="4867275"/>
            <a:ext cx="4400550" cy="0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2742539-4658-E03C-D63A-D5C9E1729044}"/>
              </a:ext>
            </a:extLst>
          </p:cNvPr>
          <p:cNvCxnSpPr/>
          <p:nvPr/>
        </p:nvCxnSpPr>
        <p:spPr>
          <a:xfrm>
            <a:off x="4410075" y="4219575"/>
            <a:ext cx="4400550" cy="0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5809BE9-DFA9-C37E-D4D9-8BC526C570D1}"/>
              </a:ext>
            </a:extLst>
          </p:cNvPr>
          <p:cNvCxnSpPr>
            <a:cxnSpLocks/>
          </p:cNvCxnSpPr>
          <p:nvPr/>
        </p:nvCxnSpPr>
        <p:spPr>
          <a:xfrm>
            <a:off x="4433887" y="5581650"/>
            <a:ext cx="4400550" cy="0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30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BAC71-8D1A-0CBF-5ECE-818D5E28C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End-of-segment computation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FAE911-2FA2-23F9-7389-016F829D06E5}"/>
              </a:ext>
            </a:extLst>
          </p:cNvPr>
          <p:cNvSpPr txBox="1"/>
          <p:nvPr/>
        </p:nvSpPr>
        <p:spPr>
          <a:xfrm>
            <a:off x="1988191" y="2209975"/>
            <a:ext cx="62728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pos_in_current_segment</a:t>
            </a:r>
            <a:r>
              <a:rPr lang="en-US" sz="1800" dirty="0"/>
              <a:t> += 1</a:t>
            </a:r>
          </a:p>
          <a:p>
            <a:r>
              <a:rPr lang="en-US" sz="1800" dirty="0"/>
              <a:t>if (</a:t>
            </a:r>
            <a:r>
              <a:rPr lang="en-US" sz="1800" dirty="0" err="1"/>
              <a:t>pos_in_current_segment</a:t>
            </a:r>
            <a:r>
              <a:rPr lang="en-US" sz="1800" dirty="0"/>
              <a:t>==f3):</a:t>
            </a:r>
          </a:p>
          <a:p>
            <a:pPr lvl="1"/>
            <a:r>
              <a:rPr lang="en-US" sz="1800" dirty="0"/>
              <a:t>ch0_On,changed=Schmidt(ch0_On,ch0_run_sumsqr,</a:t>
            </a:r>
          </a:p>
          <a:p>
            <a:pPr lvl="1"/>
            <a:r>
              <a:rPr lang="en-US" sz="1800" dirty="0"/>
              <a:t>			    ch0_Schmidt0,ch0_Schmidt1)</a:t>
            </a:r>
          </a:p>
          <a:p>
            <a:pPr lvl="1"/>
            <a:r>
              <a:rPr lang="en-US" sz="1800" dirty="0" err="1"/>
              <a:t>muscle_fun</a:t>
            </a:r>
            <a:r>
              <a:rPr lang="en-US" sz="1800" dirty="0"/>
              <a:t> (ch0_On, changed)</a:t>
            </a:r>
          </a:p>
          <a:p>
            <a:pPr lvl="1"/>
            <a:r>
              <a:rPr lang="en-US" sz="1800" dirty="0" err="1"/>
              <a:t>pos_in_current_segment</a:t>
            </a:r>
            <a:r>
              <a:rPr lang="en-US" sz="1800" dirty="0"/>
              <a:t>=0</a:t>
            </a:r>
          </a:p>
          <a:p>
            <a:pPr lvl="1"/>
            <a:r>
              <a:rPr lang="en-US" sz="1800" dirty="0"/>
              <a:t>ch0_run_sumsqr=0</a:t>
            </a:r>
          </a:p>
          <a:p>
            <a:r>
              <a:rPr lang="en-US" sz="1800" dirty="0" err="1"/>
              <a:t>n_reads</a:t>
            </a:r>
            <a:r>
              <a:rPr lang="en-US" sz="1800" dirty="0"/>
              <a:t> += 1</a:t>
            </a:r>
          </a:p>
          <a:p>
            <a:r>
              <a:rPr lang="en-US" sz="1800" dirty="0"/>
              <a:t>if (</a:t>
            </a:r>
            <a:r>
              <a:rPr lang="en-US" sz="1800" dirty="0" err="1"/>
              <a:t>n_reads</a:t>
            </a:r>
            <a:r>
              <a:rPr lang="en-US" sz="1800" dirty="0"/>
              <a:t>&gt;NSAMPLES):</a:t>
            </a:r>
          </a:p>
          <a:p>
            <a:pPr lvl="1"/>
            <a:r>
              <a:rPr lang="en-US" sz="1800" dirty="0" err="1"/>
              <a:t>timer.deinit</a:t>
            </a:r>
            <a:r>
              <a:rPr lang="en-US" sz="1800" dirty="0"/>
              <a:t>()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650226-A2AC-E372-D168-7EEF94319C72}"/>
              </a:ext>
            </a:extLst>
          </p:cNvPr>
          <p:cNvSpPr txBox="1"/>
          <p:nvPr/>
        </p:nvSpPr>
        <p:spPr>
          <a:xfrm>
            <a:off x="227442" y="1447800"/>
            <a:ext cx="1687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Every (e.g.,) 100</a:t>
            </a:r>
            <a:r>
              <a:rPr lang="en-US" sz="1800" baseline="30000" dirty="0"/>
              <a:t>th</a:t>
            </a:r>
            <a:r>
              <a:rPr lang="en-US" sz="1800" dirty="0"/>
              <a:t> sample…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FAD9C55-0998-B24A-EA48-3A146FDE92DB}"/>
              </a:ext>
            </a:extLst>
          </p:cNvPr>
          <p:cNvCxnSpPr>
            <a:cxnSpLocks/>
          </p:cNvCxnSpPr>
          <p:nvPr/>
        </p:nvCxnSpPr>
        <p:spPr>
          <a:xfrm>
            <a:off x="1304925" y="2094131"/>
            <a:ext cx="323850" cy="296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Left Brace 9">
            <a:extLst>
              <a:ext uri="{FF2B5EF4-FFF2-40B4-BE49-F238E27FC236}">
                <a16:creationId xmlns:a16="http://schemas.microsoft.com/office/drawing/2014/main" id="{E0256CFE-82C5-4E6F-750D-D09046EAE46C}"/>
              </a:ext>
            </a:extLst>
          </p:cNvPr>
          <p:cNvSpPr/>
          <p:nvPr/>
        </p:nvSpPr>
        <p:spPr>
          <a:xfrm>
            <a:off x="1733551" y="2209976"/>
            <a:ext cx="514350" cy="617405"/>
          </a:xfrm>
          <a:prstGeom prst="leftBrac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831BED-783A-72E2-0B24-FED8888611D9}"/>
              </a:ext>
            </a:extLst>
          </p:cNvPr>
          <p:cNvSpPr txBox="1"/>
          <p:nvPr/>
        </p:nvSpPr>
        <p:spPr>
          <a:xfrm>
            <a:off x="141717" y="3495675"/>
            <a:ext cx="16870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Schmidt-trigger computation and call user function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FCCFCA7-4868-259B-60E7-C0081DE9BEEB}"/>
              </a:ext>
            </a:extLst>
          </p:cNvPr>
          <p:cNvCxnSpPr>
            <a:cxnSpLocks/>
          </p:cNvCxnSpPr>
          <p:nvPr/>
        </p:nvCxnSpPr>
        <p:spPr>
          <a:xfrm flipV="1">
            <a:off x="1517011" y="3218852"/>
            <a:ext cx="546419" cy="370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Left Brace 13">
            <a:extLst>
              <a:ext uri="{FF2B5EF4-FFF2-40B4-BE49-F238E27FC236}">
                <a16:creationId xmlns:a16="http://schemas.microsoft.com/office/drawing/2014/main" id="{22E8F2FB-E5AE-A411-2FD3-CC9C277DB4F8}"/>
              </a:ext>
            </a:extLst>
          </p:cNvPr>
          <p:cNvSpPr/>
          <p:nvPr/>
        </p:nvSpPr>
        <p:spPr>
          <a:xfrm>
            <a:off x="2143126" y="2848149"/>
            <a:ext cx="514350" cy="741407"/>
          </a:xfrm>
          <a:prstGeom prst="leftBrac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A54239-581E-CBEF-EBB3-AA1104FDB172}"/>
              </a:ext>
            </a:extLst>
          </p:cNvPr>
          <p:cNvSpPr txBox="1"/>
          <p:nvPr/>
        </p:nvSpPr>
        <p:spPr>
          <a:xfrm>
            <a:off x="5837668" y="5172075"/>
            <a:ext cx="1544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When we’re all done, stop the timer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58FC19D-9BD8-CD34-E237-8D2E47AF33BB}"/>
              </a:ext>
            </a:extLst>
          </p:cNvPr>
          <p:cNvCxnSpPr>
            <a:cxnSpLocks/>
          </p:cNvCxnSpPr>
          <p:nvPr/>
        </p:nvCxnSpPr>
        <p:spPr>
          <a:xfrm flipH="1" flipV="1">
            <a:off x="5286375" y="4724400"/>
            <a:ext cx="628650" cy="571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Left Brace 19">
            <a:extLst>
              <a:ext uri="{FF2B5EF4-FFF2-40B4-BE49-F238E27FC236}">
                <a16:creationId xmlns:a16="http://schemas.microsoft.com/office/drawing/2014/main" id="{E0D31CC2-BAE2-F91A-8DA2-8EBAE71D8A36}"/>
              </a:ext>
            </a:extLst>
          </p:cNvPr>
          <p:cNvSpPr/>
          <p:nvPr/>
        </p:nvSpPr>
        <p:spPr>
          <a:xfrm flipH="1">
            <a:off x="3943349" y="4219750"/>
            <a:ext cx="1200151" cy="852547"/>
          </a:xfrm>
          <a:prstGeom prst="leftBrac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B39A080-882E-765F-2365-47BE7999D20F}"/>
              </a:ext>
            </a:extLst>
          </p:cNvPr>
          <p:cNvSpPr txBox="1"/>
          <p:nvPr/>
        </p:nvSpPr>
        <p:spPr>
          <a:xfrm>
            <a:off x="6475843" y="3641136"/>
            <a:ext cx="1544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Prep for next segment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E8B532C-4787-C3BC-485D-19966FF343E2}"/>
              </a:ext>
            </a:extLst>
          </p:cNvPr>
          <p:cNvCxnSpPr>
            <a:cxnSpLocks/>
          </p:cNvCxnSpPr>
          <p:nvPr/>
        </p:nvCxnSpPr>
        <p:spPr>
          <a:xfrm flipH="1">
            <a:off x="5976937" y="3964301"/>
            <a:ext cx="4989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Left Brace 26">
            <a:extLst>
              <a:ext uri="{FF2B5EF4-FFF2-40B4-BE49-F238E27FC236}">
                <a16:creationId xmlns:a16="http://schemas.microsoft.com/office/drawing/2014/main" id="{4ACC0B1F-F0CE-F594-0FC4-5085B69CE8A2}"/>
              </a:ext>
            </a:extLst>
          </p:cNvPr>
          <p:cNvSpPr/>
          <p:nvPr/>
        </p:nvSpPr>
        <p:spPr>
          <a:xfrm flipH="1">
            <a:off x="4705348" y="3619675"/>
            <a:ext cx="1200151" cy="500297"/>
          </a:xfrm>
          <a:prstGeom prst="leftBrac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9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2" grpId="0"/>
      <p:bldP spid="14" grpId="0" animBg="1"/>
      <p:bldP spid="18" grpId="0"/>
      <p:bldP spid="20" grpId="0" animBg="1"/>
      <p:bldP spid="25" grpId="0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FB224-F0EC-A2C3-0CE0-CF24D5554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5D35D-2FF6-309A-9527-6E0670DB3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0156" y="1676400"/>
            <a:ext cx="3362734" cy="4419600"/>
          </a:xfrm>
        </p:spPr>
        <p:txBody>
          <a:bodyPr/>
          <a:lstStyle/>
          <a:p>
            <a:r>
              <a:rPr lang="en-US" sz="2400" dirty="0"/>
              <a:t>Left side: </a:t>
            </a:r>
            <a:r>
              <a:rPr lang="en-US" sz="2400" dirty="0" err="1"/>
              <a:t>sEMG</a:t>
            </a:r>
            <a:r>
              <a:rPr lang="en-US" sz="2400" dirty="0"/>
              <a:t> with muscle quiet</a:t>
            </a:r>
          </a:p>
          <a:p>
            <a:r>
              <a:rPr lang="en-US" sz="2400" dirty="0"/>
              <a:t>Right side: muscle clenched</a:t>
            </a:r>
          </a:p>
          <a:p>
            <a:r>
              <a:rPr lang="en-US" sz="2400" dirty="0"/>
              <a:t>What do we want to get rid of and why?</a:t>
            </a:r>
          </a:p>
          <a:p>
            <a:r>
              <a:rPr lang="en-US" sz="2400" dirty="0"/>
              <a:t>Fancy word: “get rid of it” </a:t>
            </a:r>
            <a:r>
              <a:rPr lang="en-US" sz="2400" dirty="0">
                <a:sym typeface="Symbol" panose="05050102010706020507" pitchFamily="18" charset="2"/>
              </a:rPr>
              <a:t></a:t>
            </a:r>
            <a:r>
              <a:rPr lang="en-US" sz="2400" dirty="0"/>
              <a:t> </a:t>
            </a:r>
            <a:r>
              <a:rPr lang="en-US" sz="2400" i="1" dirty="0"/>
              <a:t>filter</a:t>
            </a:r>
            <a:r>
              <a:rPr lang="en-US" sz="2400" dirty="0"/>
              <a:t> it away</a:t>
            </a:r>
          </a:p>
          <a:p>
            <a:r>
              <a:rPr lang="en-US" sz="2400" dirty="0"/>
              <a:t>How can we get rid of the noise (but not throw away the baby)?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683661-F0BD-7056-6B15-0C2D321E2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EN1 EIY Joel Grodstein</a:t>
            </a:r>
            <a:endParaRPr lang="en-US" dirty="0"/>
          </a:p>
        </p:txBody>
      </p:sp>
      <p:pic>
        <p:nvPicPr>
          <p:cNvPr id="7" name="Picture 6" descr="A picture containing text, electronics, display&#10;&#10;Description automatically generated">
            <a:extLst>
              <a:ext uri="{FF2B5EF4-FFF2-40B4-BE49-F238E27FC236}">
                <a16:creationId xmlns:a16="http://schemas.microsoft.com/office/drawing/2014/main" id="{971FA143-6CAD-B7C7-3399-1A482D52E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1" y="1524000"/>
            <a:ext cx="5069840" cy="380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14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FB224-F0EC-A2C3-0CE0-CF24D5554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5D35D-2FF6-309A-9527-6E0670DB3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200" y="1930400"/>
            <a:ext cx="3682999" cy="3434080"/>
          </a:xfrm>
        </p:spPr>
        <p:txBody>
          <a:bodyPr/>
          <a:lstStyle/>
          <a:p>
            <a:r>
              <a:rPr lang="en-US" sz="2400" dirty="0"/>
              <a:t>This picture is zoomed in from last slide</a:t>
            </a:r>
          </a:p>
          <a:p>
            <a:r>
              <a:rPr lang="en-US" sz="2400" dirty="0"/>
              <a:t>What frequency is the noise?</a:t>
            </a:r>
          </a:p>
          <a:p>
            <a:r>
              <a:rPr lang="en-US" sz="2400" dirty="0"/>
              <a:t>Where is it from?</a:t>
            </a:r>
          </a:p>
          <a:p>
            <a:r>
              <a:rPr lang="en-US" sz="2400" dirty="0"/>
              <a:t>With knowledge comes power – we can now get rid of the noise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683661-F0BD-7056-6B15-0C2D321E2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EN1 EIY Joel Grodstein</a:t>
            </a:r>
            <a:endParaRPr lang="en-US" dirty="0"/>
          </a:p>
        </p:txBody>
      </p:sp>
      <p:pic>
        <p:nvPicPr>
          <p:cNvPr id="6" name="Picture 5" descr="A picture containing text, electronics, display, computer&#10;&#10;Description automatically generated">
            <a:extLst>
              <a:ext uri="{FF2B5EF4-FFF2-40B4-BE49-F238E27FC236}">
                <a16:creationId xmlns:a16="http://schemas.microsoft.com/office/drawing/2014/main" id="{0C86DD8F-620F-C7D1-C0D4-FC34B6C90A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5" t="14718" r="15953" b="6494"/>
          <a:stretch/>
        </p:blipFill>
        <p:spPr>
          <a:xfrm>
            <a:off x="193040" y="1920240"/>
            <a:ext cx="4284796" cy="369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94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92573-737D-266C-9E70-012D92ED0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#1: moving average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E5415-528E-4999-E377-A65CBC841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2360" y="1706880"/>
            <a:ext cx="3896360" cy="2326640"/>
          </a:xfrm>
        </p:spPr>
        <p:txBody>
          <a:bodyPr/>
          <a:lstStyle/>
          <a:p>
            <a:r>
              <a:rPr lang="en-US" dirty="0"/>
              <a:t>Start with a sampled sine wave that’s our noise signal</a:t>
            </a:r>
          </a:p>
          <a:p>
            <a:r>
              <a:rPr lang="en-US" dirty="0"/>
              <a:t>Do a moving average of the last 4 signals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9212E2-A068-6FB7-2407-7DD7DA151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EN1 EIY Joel Grodstein</a:t>
            </a: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0FD6F23-4B48-0767-1902-DD6929DC25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1206199"/>
              </p:ext>
            </p:extLst>
          </p:nvPr>
        </p:nvGraphicFramePr>
        <p:xfrm>
          <a:off x="528320" y="1305560"/>
          <a:ext cx="4275667" cy="256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83FD8BE-F397-B7DB-8DE0-2D65885F3990}"/>
              </a:ext>
            </a:extLst>
          </p:cNvPr>
          <p:cNvSpPr txBox="1">
            <a:spLocks/>
          </p:cNvSpPr>
          <p:nvPr/>
        </p:nvSpPr>
        <p:spPr bwMode="auto">
          <a:xfrm>
            <a:off x="675639" y="4287520"/>
            <a:ext cx="4275667" cy="105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Last “4” samples are [1]</a:t>
            </a:r>
          </a:p>
          <a:p>
            <a:r>
              <a:rPr lang="en-US" kern="0" dirty="0"/>
              <a:t>Moving average = 1</a:t>
            </a:r>
          </a:p>
          <a:p>
            <a:endParaRPr lang="en-US" kern="0" dirty="0"/>
          </a:p>
        </p:txBody>
      </p:sp>
      <p:sp>
        <p:nvSpPr>
          <p:cNvPr id="10" name="Right Bracket 9">
            <a:extLst>
              <a:ext uri="{FF2B5EF4-FFF2-40B4-BE49-F238E27FC236}">
                <a16:creationId xmlns:a16="http://schemas.microsoft.com/office/drawing/2014/main" id="{94C398D9-3306-2BD2-0FE6-BEE0F1FE209A}"/>
              </a:ext>
            </a:extLst>
          </p:cNvPr>
          <p:cNvSpPr/>
          <p:nvPr/>
        </p:nvSpPr>
        <p:spPr>
          <a:xfrm rot="16200000">
            <a:off x="983839" y="1513555"/>
            <a:ext cx="233517" cy="138879"/>
          </a:xfrm>
          <a:prstGeom prst="rightBracket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DADA304-38EB-A2A6-A1E1-C8D158FAC2D2}"/>
              </a:ext>
            </a:extLst>
          </p:cNvPr>
          <p:cNvSpPr/>
          <p:nvPr/>
        </p:nvSpPr>
        <p:spPr>
          <a:xfrm>
            <a:off x="825910" y="717755"/>
            <a:ext cx="78658" cy="88490"/>
          </a:xfrm>
          <a:prstGeom prst="ellipse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3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92573-737D-266C-9E70-012D92ED0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#1: moving average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9212E2-A068-6FB7-2407-7DD7DA151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EN1 EIY Joel Grodstein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83FD8BE-F397-B7DB-8DE0-2D65885F3990}"/>
              </a:ext>
            </a:extLst>
          </p:cNvPr>
          <p:cNvSpPr txBox="1">
            <a:spLocks/>
          </p:cNvSpPr>
          <p:nvPr/>
        </p:nvSpPr>
        <p:spPr bwMode="auto">
          <a:xfrm>
            <a:off x="675640" y="4287520"/>
            <a:ext cx="4594450" cy="105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Last “4” samples are [1,-1]</a:t>
            </a:r>
          </a:p>
          <a:p>
            <a:r>
              <a:rPr lang="en-US" kern="0" dirty="0"/>
              <a:t>Moving average = 0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C0F440-BA64-67A0-CC8A-FBA9B2E73950}"/>
              </a:ext>
            </a:extLst>
          </p:cNvPr>
          <p:cNvCxnSpPr>
            <a:cxnSpLocks/>
          </p:cNvCxnSpPr>
          <p:nvPr/>
        </p:nvCxnSpPr>
        <p:spPr>
          <a:xfrm flipH="1" flipV="1">
            <a:off x="1140542" y="1789471"/>
            <a:ext cx="454578" cy="875071"/>
          </a:xfrm>
          <a:prstGeom prst="straightConnector1">
            <a:avLst/>
          </a:prstGeom>
          <a:ln w="28575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E491C972-8C0B-82ED-2152-8D1DEC9458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360998"/>
              </p:ext>
            </p:extLst>
          </p:nvPr>
        </p:nvGraphicFramePr>
        <p:xfrm>
          <a:off x="528320" y="1305560"/>
          <a:ext cx="4275667" cy="256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8ED8F9D-06D6-7532-FD62-A8093062B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2360" y="1706880"/>
            <a:ext cx="3896360" cy="2326640"/>
          </a:xfrm>
        </p:spPr>
        <p:txBody>
          <a:bodyPr/>
          <a:lstStyle/>
          <a:p>
            <a:r>
              <a:rPr lang="en-US" dirty="0"/>
              <a:t>Start with a sampled sine wave that’s our noise signal</a:t>
            </a:r>
          </a:p>
          <a:p>
            <a:r>
              <a:rPr lang="en-US" dirty="0"/>
              <a:t>Do a moving average of the last 4 signals</a:t>
            </a:r>
          </a:p>
          <a:p>
            <a:endParaRPr lang="en-US" dirty="0"/>
          </a:p>
        </p:txBody>
      </p:sp>
      <p:sp>
        <p:nvSpPr>
          <p:cNvPr id="16" name="Right Bracket 15">
            <a:extLst>
              <a:ext uri="{FF2B5EF4-FFF2-40B4-BE49-F238E27FC236}">
                <a16:creationId xmlns:a16="http://schemas.microsoft.com/office/drawing/2014/main" id="{289C2019-0DA2-0111-7530-BA916352C492}"/>
              </a:ext>
            </a:extLst>
          </p:cNvPr>
          <p:cNvSpPr/>
          <p:nvPr/>
        </p:nvSpPr>
        <p:spPr>
          <a:xfrm rot="16200000">
            <a:off x="1258120" y="1239273"/>
            <a:ext cx="235564" cy="689487"/>
          </a:xfrm>
          <a:prstGeom prst="rightBracket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92573-737D-266C-9E70-012D92ED0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#1: moving average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E5415-528E-4999-E377-A65CBC841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2360" y="1706880"/>
            <a:ext cx="3896360" cy="2326640"/>
          </a:xfrm>
        </p:spPr>
        <p:txBody>
          <a:bodyPr/>
          <a:lstStyle/>
          <a:p>
            <a:r>
              <a:rPr lang="en-US" dirty="0"/>
              <a:t>Start with a sampled sine wave that’s our noise signal</a:t>
            </a:r>
          </a:p>
          <a:p>
            <a:r>
              <a:rPr lang="en-US" dirty="0"/>
              <a:t>Do a moving average of the last 4 signals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9212E2-A068-6FB7-2407-7DD7DA151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EN1 EIY Joel Grodstein</a:t>
            </a: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0FD6F23-4B48-0767-1902-DD6929DC2556}"/>
              </a:ext>
            </a:extLst>
          </p:cNvPr>
          <p:cNvGraphicFramePr>
            <a:graphicFrameLocks/>
          </p:cNvGraphicFramePr>
          <p:nvPr/>
        </p:nvGraphicFramePr>
        <p:xfrm>
          <a:off x="528320" y="1305560"/>
          <a:ext cx="4275667" cy="256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83FD8BE-F397-B7DB-8DE0-2D65885F3990}"/>
              </a:ext>
            </a:extLst>
          </p:cNvPr>
          <p:cNvSpPr txBox="1">
            <a:spLocks/>
          </p:cNvSpPr>
          <p:nvPr/>
        </p:nvSpPr>
        <p:spPr bwMode="auto">
          <a:xfrm>
            <a:off x="675639" y="4287520"/>
            <a:ext cx="4997573" cy="105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Last “4” samples are [1,-1,1]</a:t>
            </a:r>
          </a:p>
          <a:p>
            <a:r>
              <a:rPr lang="en-US" kern="0" dirty="0"/>
              <a:t>Moving avg = 1/3</a:t>
            </a:r>
          </a:p>
          <a:p>
            <a:endParaRPr lang="en-US" kern="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81E1C1C-1009-97E1-6AC9-306B2B408321}"/>
              </a:ext>
            </a:extLst>
          </p:cNvPr>
          <p:cNvCxnSpPr>
            <a:cxnSpLocks/>
          </p:cNvCxnSpPr>
          <p:nvPr/>
        </p:nvCxnSpPr>
        <p:spPr>
          <a:xfrm flipH="1" flipV="1">
            <a:off x="1140542" y="1789471"/>
            <a:ext cx="454578" cy="875071"/>
          </a:xfrm>
          <a:prstGeom prst="straightConnector1">
            <a:avLst/>
          </a:prstGeom>
          <a:ln w="28575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CEC9829-D82E-271A-8690-6934A67F8B66}"/>
              </a:ext>
            </a:extLst>
          </p:cNvPr>
          <p:cNvCxnSpPr>
            <a:cxnSpLocks/>
          </p:cNvCxnSpPr>
          <p:nvPr/>
        </p:nvCxnSpPr>
        <p:spPr>
          <a:xfrm flipH="1">
            <a:off x="1595120" y="2369574"/>
            <a:ext cx="459822" cy="294968"/>
          </a:xfrm>
          <a:prstGeom prst="straightConnector1">
            <a:avLst/>
          </a:prstGeom>
          <a:ln w="28575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Bracket 16">
            <a:extLst>
              <a:ext uri="{FF2B5EF4-FFF2-40B4-BE49-F238E27FC236}">
                <a16:creationId xmlns:a16="http://schemas.microsoft.com/office/drawing/2014/main" id="{3706E1A4-A66A-1088-43B7-BC3A6CB1771E}"/>
              </a:ext>
            </a:extLst>
          </p:cNvPr>
          <p:cNvSpPr/>
          <p:nvPr/>
        </p:nvSpPr>
        <p:spPr>
          <a:xfrm rot="16200000">
            <a:off x="1439813" y="1057581"/>
            <a:ext cx="294968" cy="1112276"/>
          </a:xfrm>
          <a:prstGeom prst="rightBracket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7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92573-737D-266C-9E70-012D92ED0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#1: moving average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E5415-528E-4999-E377-A65CBC841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2360" y="1706880"/>
            <a:ext cx="3896360" cy="2326640"/>
          </a:xfrm>
        </p:spPr>
        <p:txBody>
          <a:bodyPr/>
          <a:lstStyle/>
          <a:p>
            <a:r>
              <a:rPr lang="en-US" dirty="0"/>
              <a:t>Start with a sampled sine wave that’s our noise signal</a:t>
            </a:r>
          </a:p>
          <a:p>
            <a:r>
              <a:rPr lang="en-US" dirty="0"/>
              <a:t>Do a moving average of the last 4 signals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9212E2-A068-6FB7-2407-7DD7DA151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EN1 EIY Joel Grodstein</a:t>
            </a: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0FD6F23-4B48-0767-1902-DD6929DC2556}"/>
              </a:ext>
            </a:extLst>
          </p:cNvPr>
          <p:cNvGraphicFramePr>
            <a:graphicFrameLocks/>
          </p:cNvGraphicFramePr>
          <p:nvPr/>
        </p:nvGraphicFramePr>
        <p:xfrm>
          <a:off x="528320" y="1305560"/>
          <a:ext cx="4275667" cy="256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83FD8BE-F397-B7DB-8DE0-2D65885F3990}"/>
              </a:ext>
            </a:extLst>
          </p:cNvPr>
          <p:cNvSpPr txBox="1">
            <a:spLocks/>
          </p:cNvSpPr>
          <p:nvPr/>
        </p:nvSpPr>
        <p:spPr bwMode="auto">
          <a:xfrm>
            <a:off x="675639" y="4287520"/>
            <a:ext cx="5036901" cy="105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Last “4” samples are [1,-1,1,-1]</a:t>
            </a:r>
          </a:p>
          <a:p>
            <a:r>
              <a:rPr lang="en-US" kern="0" dirty="0"/>
              <a:t>Moving avg = 0</a:t>
            </a:r>
          </a:p>
          <a:p>
            <a:endParaRPr lang="en-US" kern="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5B08828-43D3-43B5-2FE7-F3F11B5EF3A5}"/>
              </a:ext>
            </a:extLst>
          </p:cNvPr>
          <p:cNvCxnSpPr>
            <a:cxnSpLocks/>
          </p:cNvCxnSpPr>
          <p:nvPr/>
        </p:nvCxnSpPr>
        <p:spPr>
          <a:xfrm flipH="1" flipV="1">
            <a:off x="1140542" y="1789471"/>
            <a:ext cx="454578" cy="875071"/>
          </a:xfrm>
          <a:prstGeom prst="straightConnector1">
            <a:avLst/>
          </a:prstGeom>
          <a:ln w="28575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A069BB1-F5AB-0D20-12B5-6782FC916D0F}"/>
              </a:ext>
            </a:extLst>
          </p:cNvPr>
          <p:cNvCxnSpPr>
            <a:cxnSpLocks/>
          </p:cNvCxnSpPr>
          <p:nvPr/>
        </p:nvCxnSpPr>
        <p:spPr>
          <a:xfrm flipH="1">
            <a:off x="1595120" y="2369574"/>
            <a:ext cx="459822" cy="294968"/>
          </a:xfrm>
          <a:prstGeom prst="straightConnector1">
            <a:avLst/>
          </a:prstGeom>
          <a:ln w="28575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381D96C-602B-1D50-7022-E5DFA00B85B7}"/>
              </a:ext>
            </a:extLst>
          </p:cNvPr>
          <p:cNvCxnSpPr>
            <a:cxnSpLocks/>
          </p:cNvCxnSpPr>
          <p:nvPr/>
        </p:nvCxnSpPr>
        <p:spPr>
          <a:xfrm flipH="1" flipV="1">
            <a:off x="2042490" y="2364657"/>
            <a:ext cx="447694" cy="299885"/>
          </a:xfrm>
          <a:prstGeom prst="straightConnector1">
            <a:avLst/>
          </a:prstGeom>
          <a:ln w="28575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Bracket 16">
            <a:extLst>
              <a:ext uri="{FF2B5EF4-FFF2-40B4-BE49-F238E27FC236}">
                <a16:creationId xmlns:a16="http://schemas.microsoft.com/office/drawing/2014/main" id="{11474617-4E8A-4AB1-5856-FAB5A041222E}"/>
              </a:ext>
            </a:extLst>
          </p:cNvPr>
          <p:cNvSpPr/>
          <p:nvPr/>
        </p:nvSpPr>
        <p:spPr>
          <a:xfrm rot="16200000">
            <a:off x="1675007" y="869991"/>
            <a:ext cx="247363" cy="1535060"/>
          </a:xfrm>
          <a:prstGeom prst="rightBracket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0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7030A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2"/>
          </a:solidFill>
          <a:headEnd type="none" w="med" len="med"/>
          <a:tailEnd type="none" w="med" len="me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2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51467</TotalTime>
  <Words>1966</Words>
  <Application>Microsoft Office PowerPoint</Application>
  <PresentationFormat>On-screen Show (4:3)</PresentationFormat>
  <Paragraphs>252</Paragraphs>
  <Slides>33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Consolas</vt:lpstr>
      <vt:lpstr>Times New Roman</vt:lpstr>
      <vt:lpstr>Default Design</vt:lpstr>
      <vt:lpstr>EN1 Electricity inside of you</vt:lpstr>
      <vt:lpstr>Big picture of the course</vt:lpstr>
      <vt:lpstr>Today’s problem</vt:lpstr>
      <vt:lpstr>Filtering</vt:lpstr>
      <vt:lpstr>Filtering</vt:lpstr>
      <vt:lpstr>Idea #1: moving average</vt:lpstr>
      <vt:lpstr>Idea #1: moving average</vt:lpstr>
      <vt:lpstr>Idea #1: moving average</vt:lpstr>
      <vt:lpstr>Idea #1: moving average</vt:lpstr>
      <vt:lpstr>Idea #1: moving average</vt:lpstr>
      <vt:lpstr>Idea #1: moving average</vt:lpstr>
      <vt:lpstr>Moving-average intuition</vt:lpstr>
      <vt:lpstr>Idea #2: fixing baseline drift</vt:lpstr>
      <vt:lpstr>Idea #2: fixing baseline drift</vt:lpstr>
      <vt:lpstr>PowerPoint Presentation</vt:lpstr>
      <vt:lpstr>PowerPoint Presentation</vt:lpstr>
      <vt:lpstr>Lab 4 code Moving average</vt:lpstr>
      <vt:lpstr>Moving average</vt:lpstr>
      <vt:lpstr>Moving average</vt:lpstr>
      <vt:lpstr>Moving average</vt:lpstr>
      <vt:lpstr>Moving average</vt:lpstr>
      <vt:lpstr>Clever observation #1</vt:lpstr>
      <vt:lpstr>Computer-science trick #2: circular buffer</vt:lpstr>
      <vt:lpstr>Computer-science trick #2: circular buffer</vt:lpstr>
      <vt:lpstr>Code from lab 6 (sEMG LEDs) </vt:lpstr>
      <vt:lpstr>Ditto for buffer #2 (the baseline)</vt:lpstr>
      <vt:lpstr>Per-segment RMS</vt:lpstr>
      <vt:lpstr>Per-segment RMS</vt:lpstr>
      <vt:lpstr>Square</vt:lpstr>
      <vt:lpstr>Segment average</vt:lpstr>
      <vt:lpstr>Ditto for buffer #2 (the baseline)</vt:lpstr>
      <vt:lpstr>Schmidt trigger</vt:lpstr>
      <vt:lpstr>End-of-segment computation</vt:lpstr>
    </vt:vector>
  </TitlesOfParts>
  <Company>Drexel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Computing with biological parts</dc:title>
  <dc:creator>joelg</dc:creator>
  <cp:lastModifiedBy>Grodstein, Joel</cp:lastModifiedBy>
  <cp:revision>1634</cp:revision>
  <cp:lastPrinted>2020-07-15T18:52:12Z</cp:lastPrinted>
  <dcterms:created xsi:type="dcterms:W3CDTF">2002-09-07T18:50:54Z</dcterms:created>
  <dcterms:modified xsi:type="dcterms:W3CDTF">2022-06-24T13:29:23Z</dcterms:modified>
</cp:coreProperties>
</file>